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60" r:id="rId4"/>
    <p:sldId id="261" r:id="rId5"/>
    <p:sldId id="273" r:id="rId6"/>
    <p:sldId id="274" r:id="rId7"/>
    <p:sldId id="263" r:id="rId8"/>
    <p:sldId id="264" r:id="rId9"/>
    <p:sldId id="269" r:id="rId10"/>
    <p:sldId id="270" r:id="rId11"/>
    <p:sldId id="271" r:id="rId12"/>
    <p:sldId id="278" r:id="rId13"/>
    <p:sldId id="275" r:id="rId14"/>
    <p:sldId id="277" r:id="rId15"/>
    <p:sldId id="259" r:id="rId1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D36"/>
    <a:srgbClr val="F58223"/>
    <a:srgbClr val="F47710"/>
    <a:srgbClr val="F5801F"/>
    <a:srgbClr val="B3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6.svg"/><Relationship Id="rId1" Type="http://schemas.openxmlformats.org/officeDocument/2006/relationships/image" Target="../media/image10.png"/><Relationship Id="rId6" Type="http://schemas.openxmlformats.org/officeDocument/2006/relationships/image" Target="../media/image10.svg"/><Relationship Id="rId5" Type="http://schemas.openxmlformats.org/officeDocument/2006/relationships/image" Target="../media/image12.png"/><Relationship Id="rId10" Type="http://schemas.openxmlformats.org/officeDocument/2006/relationships/image" Target="../media/image22.svg"/><Relationship Id="rId4" Type="http://schemas.openxmlformats.org/officeDocument/2006/relationships/image" Target="../media/image18.svg"/><Relationship Id="rId9" Type="http://schemas.openxmlformats.org/officeDocument/2006/relationships/image" Target="../media/image14.png"/></Relationships>
</file>

<file path=ppt/diagrams/_rels/data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6.svg"/><Relationship Id="rId1" Type="http://schemas.openxmlformats.org/officeDocument/2006/relationships/image" Target="../media/image17.png"/><Relationship Id="rId4" Type="http://schemas.openxmlformats.org/officeDocument/2006/relationships/image" Target="../media/image28.svg"/></Relationships>
</file>

<file path=ppt/diagrams/_rels/data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svg"/><Relationship Id="rId1" Type="http://schemas.openxmlformats.org/officeDocument/2006/relationships/image" Target="../media/image19.pn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9.pn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6.svg"/><Relationship Id="rId1" Type="http://schemas.openxmlformats.org/officeDocument/2006/relationships/image" Target="../media/image10.png"/><Relationship Id="rId6" Type="http://schemas.openxmlformats.org/officeDocument/2006/relationships/image" Target="../media/image10.svg"/><Relationship Id="rId5" Type="http://schemas.openxmlformats.org/officeDocument/2006/relationships/image" Target="../media/image12.png"/><Relationship Id="rId10" Type="http://schemas.openxmlformats.org/officeDocument/2006/relationships/image" Target="../media/image22.svg"/><Relationship Id="rId4" Type="http://schemas.openxmlformats.org/officeDocument/2006/relationships/image" Target="../media/image18.svg"/><Relationship Id="rId9" Type="http://schemas.openxmlformats.org/officeDocument/2006/relationships/image" Target="../media/image14.pn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B3557-067B-45BA-A5A8-42834D811C3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CF9CD2B-2FF7-47F0-8FAD-BC9A38EFA2CC}">
      <dgm:prSet custT="1"/>
      <dgm:spPr>
        <a:solidFill>
          <a:srgbClr val="F47710"/>
        </a:solidFill>
      </dgm:spPr>
      <dgm:t>
        <a:bodyPr/>
        <a:lstStyle/>
        <a:p>
          <a:pPr rtl="0"/>
          <a:r>
            <a:rPr lang="cs-CZ" sz="2000" dirty="0">
              <a:solidFill>
                <a:schemeClr val="tx1"/>
              </a:solidFill>
            </a:rPr>
            <a:t>Jaké jsou potřeby klientů?</a:t>
          </a:r>
        </a:p>
      </dgm:t>
    </dgm:pt>
    <dgm:pt modelId="{039AB9C9-440C-4F7A-A303-B2CA59FA9FDD}" type="parTrans" cxnId="{4682C662-4ACD-4AD1-A117-787756EEAB7B}">
      <dgm:prSet/>
      <dgm:spPr/>
      <dgm:t>
        <a:bodyPr/>
        <a:lstStyle/>
        <a:p>
          <a:endParaRPr lang="cs-CZ"/>
        </a:p>
      </dgm:t>
    </dgm:pt>
    <dgm:pt modelId="{C4566906-58CA-4A3D-9436-C31FE2083482}" type="sibTrans" cxnId="{4682C662-4ACD-4AD1-A117-787756EEAB7B}">
      <dgm:prSet/>
      <dgm:spPr/>
      <dgm:t>
        <a:bodyPr/>
        <a:lstStyle/>
        <a:p>
          <a:endParaRPr lang="cs-CZ"/>
        </a:p>
      </dgm:t>
    </dgm:pt>
    <dgm:pt modelId="{91BF07DE-978A-4991-9986-5C07D1923DF7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cs-CZ" sz="2000" dirty="0">
              <a:solidFill>
                <a:schemeClr val="tx1"/>
              </a:solidFill>
            </a:rPr>
            <a:t>Jaký je cíl naší práce? </a:t>
          </a:r>
          <a:r>
            <a:rPr lang="cs-CZ" sz="2000" dirty="0"/>
            <a:t> </a:t>
          </a:r>
        </a:p>
      </dgm:t>
    </dgm:pt>
    <dgm:pt modelId="{A9BFA406-90E7-4129-A567-327C4E9A31E8}" type="parTrans" cxnId="{CDAD7BCC-8CD7-49E9-800F-C5C0CB5E3C53}">
      <dgm:prSet/>
      <dgm:spPr/>
      <dgm:t>
        <a:bodyPr/>
        <a:lstStyle/>
        <a:p>
          <a:endParaRPr lang="cs-CZ"/>
        </a:p>
      </dgm:t>
    </dgm:pt>
    <dgm:pt modelId="{000E9089-6E88-4518-83E3-B413E89F55F7}" type="sibTrans" cxnId="{CDAD7BCC-8CD7-49E9-800F-C5C0CB5E3C53}">
      <dgm:prSet/>
      <dgm:spPr/>
      <dgm:t>
        <a:bodyPr/>
        <a:lstStyle/>
        <a:p>
          <a:endParaRPr lang="cs-CZ"/>
        </a:p>
      </dgm:t>
    </dgm:pt>
    <dgm:pt modelId="{1C7DCF83-A87F-4BA6-8331-25919359B31D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cs-CZ" sz="2000" dirty="0">
              <a:solidFill>
                <a:schemeClr val="tx1"/>
              </a:solidFill>
            </a:rPr>
            <a:t>Z čeho vycházíme?  </a:t>
          </a:r>
        </a:p>
      </dgm:t>
    </dgm:pt>
    <dgm:pt modelId="{7AE3B941-104B-4C96-A444-AA46AE41F64B}" type="parTrans" cxnId="{681646DD-E616-40B0-A149-C9862CCC91A2}">
      <dgm:prSet/>
      <dgm:spPr/>
      <dgm:t>
        <a:bodyPr/>
        <a:lstStyle/>
        <a:p>
          <a:endParaRPr lang="cs-CZ"/>
        </a:p>
      </dgm:t>
    </dgm:pt>
    <dgm:pt modelId="{0D2715E1-3A24-4E7B-A846-56A40D0D95F2}" type="sibTrans" cxnId="{681646DD-E616-40B0-A149-C9862CCC91A2}">
      <dgm:prSet/>
      <dgm:spPr/>
      <dgm:t>
        <a:bodyPr/>
        <a:lstStyle/>
        <a:p>
          <a:endParaRPr lang="cs-CZ"/>
        </a:p>
      </dgm:t>
    </dgm:pt>
    <dgm:pt modelId="{6B1F6655-89CB-4C97-B786-A086745AE65E}">
      <dgm:prSet custT="1"/>
      <dgm:spPr>
        <a:solidFill>
          <a:srgbClr val="B3CCFF"/>
        </a:solidFill>
      </dgm:spPr>
      <dgm:t>
        <a:bodyPr/>
        <a:lstStyle/>
        <a:p>
          <a:pPr rtl="0"/>
          <a:r>
            <a:rPr lang="cs-CZ" sz="2000" dirty="0">
              <a:solidFill>
                <a:schemeClr val="tx1"/>
              </a:solidFill>
            </a:rPr>
            <a:t>Možnosti práce s klienty?</a:t>
          </a:r>
          <a:r>
            <a:rPr lang="cs-CZ" sz="2000" dirty="0"/>
            <a:t>  </a:t>
          </a:r>
        </a:p>
      </dgm:t>
    </dgm:pt>
    <dgm:pt modelId="{8907C0DB-9B37-4A2B-9754-8DBF65A340F3}" type="parTrans" cxnId="{A68D9416-3A4B-4912-8E5E-16F047E2F92B}">
      <dgm:prSet/>
      <dgm:spPr/>
      <dgm:t>
        <a:bodyPr/>
        <a:lstStyle/>
        <a:p>
          <a:endParaRPr lang="cs-CZ"/>
        </a:p>
      </dgm:t>
    </dgm:pt>
    <dgm:pt modelId="{28C8C2D9-6131-4DD7-A2D6-B3A3E148FE49}" type="sibTrans" cxnId="{A68D9416-3A4B-4912-8E5E-16F047E2F92B}">
      <dgm:prSet/>
      <dgm:spPr/>
      <dgm:t>
        <a:bodyPr/>
        <a:lstStyle/>
        <a:p>
          <a:endParaRPr lang="cs-CZ"/>
        </a:p>
      </dgm:t>
    </dgm:pt>
    <dgm:pt modelId="{D19CEBE5-9C3D-46B4-9DBE-98ED41B64F1F}">
      <dgm:prSet custT="1"/>
      <dgm:spPr>
        <a:solidFill>
          <a:srgbClr val="FF5050"/>
        </a:solidFill>
      </dgm:spPr>
      <dgm:t>
        <a:bodyPr/>
        <a:lstStyle/>
        <a:p>
          <a:pPr rtl="0"/>
          <a:r>
            <a:rPr lang="cs-CZ" sz="2000" b="0" dirty="0">
              <a:solidFill>
                <a:schemeClr val="tx1"/>
              </a:solidFill>
            </a:rPr>
            <a:t>Zkušenosti</a:t>
          </a:r>
        </a:p>
      </dgm:t>
    </dgm:pt>
    <dgm:pt modelId="{69888765-FB76-49FF-BD0B-547AA413751C}" type="parTrans" cxnId="{2AAB404A-C848-405A-933A-E7C84593A5EE}">
      <dgm:prSet/>
      <dgm:spPr/>
      <dgm:t>
        <a:bodyPr/>
        <a:lstStyle/>
        <a:p>
          <a:endParaRPr lang="cs-CZ"/>
        </a:p>
      </dgm:t>
    </dgm:pt>
    <dgm:pt modelId="{AA916E12-F565-41E4-A154-6247655596F5}" type="sibTrans" cxnId="{2AAB404A-C848-405A-933A-E7C84593A5EE}">
      <dgm:prSet/>
      <dgm:spPr/>
      <dgm:t>
        <a:bodyPr/>
        <a:lstStyle/>
        <a:p>
          <a:endParaRPr lang="cs-CZ"/>
        </a:p>
      </dgm:t>
    </dgm:pt>
    <dgm:pt modelId="{A98E83DE-7374-4DDB-A032-C3521F0D9B0C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sz="2000" dirty="0">
              <a:solidFill>
                <a:schemeClr val="tx1"/>
              </a:solidFill>
            </a:rPr>
            <a:t>Příklady dobré praxe</a:t>
          </a:r>
          <a:r>
            <a:rPr lang="cs-CZ" sz="2000" dirty="0"/>
            <a:t>.</a:t>
          </a:r>
        </a:p>
      </dgm:t>
    </dgm:pt>
    <dgm:pt modelId="{04E54A38-D986-47B6-A1E9-4835D67441B3}" type="parTrans" cxnId="{18B0E3DA-CE43-4CC2-AB6A-99CA7DE15683}">
      <dgm:prSet/>
      <dgm:spPr/>
      <dgm:t>
        <a:bodyPr/>
        <a:lstStyle/>
        <a:p>
          <a:endParaRPr lang="cs-CZ"/>
        </a:p>
      </dgm:t>
    </dgm:pt>
    <dgm:pt modelId="{1C2DA4AE-8C47-4819-B0AF-0B4FA4150825}" type="sibTrans" cxnId="{18B0E3DA-CE43-4CC2-AB6A-99CA7DE15683}">
      <dgm:prSet/>
      <dgm:spPr/>
      <dgm:t>
        <a:bodyPr/>
        <a:lstStyle/>
        <a:p>
          <a:endParaRPr lang="cs-CZ"/>
        </a:p>
      </dgm:t>
    </dgm:pt>
    <dgm:pt modelId="{44AEFA02-963D-45F7-9DD3-B709B9948EB1}">
      <dgm:prSet custT="1"/>
      <dgm:spPr>
        <a:solidFill>
          <a:schemeClr val="accent2"/>
        </a:solidFill>
      </dgm:spPr>
      <dgm:t>
        <a:bodyPr/>
        <a:lstStyle/>
        <a:p>
          <a:pPr rtl="0"/>
          <a:r>
            <a:rPr lang="cs-CZ" sz="2000" dirty="0">
              <a:solidFill>
                <a:schemeClr val="tx1"/>
              </a:solidFill>
            </a:rPr>
            <a:t>Stále ve vývoji</a:t>
          </a:r>
          <a:r>
            <a:rPr lang="cs-CZ" sz="1100" dirty="0">
              <a:solidFill>
                <a:schemeClr val="tx1"/>
              </a:solidFill>
            </a:rPr>
            <a:t>. </a:t>
          </a:r>
        </a:p>
      </dgm:t>
    </dgm:pt>
    <dgm:pt modelId="{FE07D2C8-B751-4B10-BA40-EC9A330D21E8}" type="parTrans" cxnId="{F2277774-A2CC-4916-9001-88E8F25599AE}">
      <dgm:prSet/>
      <dgm:spPr/>
      <dgm:t>
        <a:bodyPr/>
        <a:lstStyle/>
        <a:p>
          <a:endParaRPr lang="cs-CZ"/>
        </a:p>
      </dgm:t>
    </dgm:pt>
    <dgm:pt modelId="{045715AB-7AE2-4A6C-BEE2-0658CC7EBDDE}" type="sibTrans" cxnId="{F2277774-A2CC-4916-9001-88E8F25599AE}">
      <dgm:prSet/>
      <dgm:spPr/>
      <dgm:t>
        <a:bodyPr/>
        <a:lstStyle/>
        <a:p>
          <a:endParaRPr lang="cs-CZ"/>
        </a:p>
      </dgm:t>
    </dgm:pt>
    <dgm:pt modelId="{4213318B-E362-463B-B14D-D4B94DEB1B6B}" type="pres">
      <dgm:prSet presAssocID="{435B3557-067B-45BA-A5A8-42834D811C3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AEFF5C8-C5BE-4986-AF65-49FE76D65738}" type="pres">
      <dgm:prSet presAssocID="{4CF9CD2B-2FF7-47F0-8FAD-BC9A38EFA2CC}" presName="node" presStyleLbl="node1" presStyleIdx="0" presStyleCnt="7" custScaleX="164379" custScaleY="173872" custRadScaleRad="85776" custRadScaleInc="360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0CF459-C92D-4878-8A37-831075685AAA}" type="pres">
      <dgm:prSet presAssocID="{C4566906-58CA-4A3D-9436-C31FE2083482}" presName="sibTrans" presStyleLbl="sibTrans2D1" presStyleIdx="0" presStyleCnt="7"/>
      <dgm:spPr/>
      <dgm:t>
        <a:bodyPr/>
        <a:lstStyle/>
        <a:p>
          <a:endParaRPr lang="cs-CZ"/>
        </a:p>
      </dgm:t>
    </dgm:pt>
    <dgm:pt modelId="{622B2524-7C15-4570-A72F-7C8235CE5F9A}" type="pres">
      <dgm:prSet presAssocID="{C4566906-58CA-4A3D-9436-C31FE2083482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2E573983-3D06-4A5D-B35D-1778721A23D7}" type="pres">
      <dgm:prSet presAssocID="{91BF07DE-978A-4991-9986-5C07D1923DF7}" presName="node" presStyleLbl="node1" presStyleIdx="1" presStyleCnt="7" custScaleX="189457" custRadScaleRad="141561" custRadScaleInc="3017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EBF582-2516-45A0-B1A3-697FC2E137FE}" type="pres">
      <dgm:prSet presAssocID="{000E9089-6E88-4518-83E3-B413E89F55F7}" presName="sibTrans" presStyleLbl="sibTrans2D1" presStyleIdx="1" presStyleCnt="7"/>
      <dgm:spPr/>
      <dgm:t>
        <a:bodyPr/>
        <a:lstStyle/>
        <a:p>
          <a:endParaRPr lang="cs-CZ"/>
        </a:p>
      </dgm:t>
    </dgm:pt>
    <dgm:pt modelId="{8E94BA5F-D445-428B-8D83-56AA6D9A8354}" type="pres">
      <dgm:prSet presAssocID="{000E9089-6E88-4518-83E3-B413E89F55F7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098AE9B1-7BF8-441A-8896-BB98824E65DC}" type="pres">
      <dgm:prSet presAssocID="{1C7DCF83-A87F-4BA6-8331-25919359B31D}" presName="node" presStyleLbl="node1" presStyleIdx="2" presStyleCnt="7" custScaleX="182503" custScaleY="125759" custRadScaleRad="141710" custRadScaleInc="-2328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43E74-4B62-45EF-9229-21D433F37FD0}" type="pres">
      <dgm:prSet presAssocID="{0D2715E1-3A24-4E7B-A846-56A40D0D95F2}" presName="sibTrans" presStyleLbl="sibTrans2D1" presStyleIdx="2" presStyleCnt="7"/>
      <dgm:spPr/>
      <dgm:t>
        <a:bodyPr/>
        <a:lstStyle/>
        <a:p>
          <a:endParaRPr lang="cs-CZ"/>
        </a:p>
      </dgm:t>
    </dgm:pt>
    <dgm:pt modelId="{6F96E4F4-72CE-4EAD-ABAD-B22A1D19AC02}" type="pres">
      <dgm:prSet presAssocID="{0D2715E1-3A24-4E7B-A846-56A40D0D95F2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FA4050A1-1F6D-4A82-A354-600E1CF1E3AC}" type="pres">
      <dgm:prSet presAssocID="{6B1F6655-89CB-4C97-B786-A086745AE65E}" presName="node" presStyleLbl="node1" presStyleIdx="3" presStyleCnt="7" custScaleX="143731" custScaleY="160227" custRadScaleRad="80030" custRadScaleInc="-3329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FF69CE-4D98-4A2E-B1C7-5A0257141732}" type="pres">
      <dgm:prSet presAssocID="{28C8C2D9-6131-4DD7-A2D6-B3A3E148FE49}" presName="sibTrans" presStyleLbl="sibTrans2D1" presStyleIdx="3" presStyleCnt="7"/>
      <dgm:spPr/>
      <dgm:t>
        <a:bodyPr/>
        <a:lstStyle/>
        <a:p>
          <a:endParaRPr lang="cs-CZ"/>
        </a:p>
      </dgm:t>
    </dgm:pt>
    <dgm:pt modelId="{45E939B7-3A20-4D04-8195-282F931840F9}" type="pres">
      <dgm:prSet presAssocID="{28C8C2D9-6131-4DD7-A2D6-B3A3E148FE49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AA4FC64F-0924-49EC-BE70-DF7199A5E728}" type="pres">
      <dgm:prSet presAssocID="{D19CEBE5-9C3D-46B4-9DBE-98ED41B64F1F}" presName="node" presStyleLbl="node1" presStyleIdx="4" presStyleCnt="7" custScaleX="172555" custScaleY="145717" custRadScaleRad="87889" custRadScaleInc="472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235F0C-6A7A-4C4D-9686-6EAF71F1B559}" type="pres">
      <dgm:prSet presAssocID="{AA916E12-F565-41E4-A154-6247655596F5}" presName="sibTrans" presStyleLbl="sibTrans2D1" presStyleIdx="4" presStyleCnt="7"/>
      <dgm:spPr/>
      <dgm:t>
        <a:bodyPr/>
        <a:lstStyle/>
        <a:p>
          <a:endParaRPr lang="cs-CZ"/>
        </a:p>
      </dgm:t>
    </dgm:pt>
    <dgm:pt modelId="{74E0D2D3-D4CD-40E5-A1B5-44DFBE815395}" type="pres">
      <dgm:prSet presAssocID="{AA916E12-F565-41E4-A154-6247655596F5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EEF275AE-10E8-49D9-8FD7-947706F417D6}" type="pres">
      <dgm:prSet presAssocID="{A98E83DE-7374-4DDB-A032-C3521F0D9B0C}" presName="node" presStyleLbl="node1" presStyleIdx="5" presStyleCnt="7" custScaleX="166662" custScaleY="158824" custRadScaleRad="137722" custRadScaleInc="390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CFFD4-3CF2-403E-8968-14968169D2B8}" type="pres">
      <dgm:prSet presAssocID="{1C2DA4AE-8C47-4819-B0AF-0B4FA4150825}" presName="sibTrans" presStyleLbl="sibTrans2D1" presStyleIdx="5" presStyleCnt="7"/>
      <dgm:spPr/>
      <dgm:t>
        <a:bodyPr/>
        <a:lstStyle/>
        <a:p>
          <a:endParaRPr lang="cs-CZ"/>
        </a:p>
      </dgm:t>
    </dgm:pt>
    <dgm:pt modelId="{CE111149-F73A-475E-B0BC-0865804B44D3}" type="pres">
      <dgm:prSet presAssocID="{1C2DA4AE-8C47-4819-B0AF-0B4FA4150825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09437EF2-1471-4CB3-AF25-BB6E80064350}" type="pres">
      <dgm:prSet presAssocID="{44AEFA02-963D-45F7-9DD3-B709B9948EB1}" presName="node" presStyleLbl="node1" presStyleIdx="6" presStyleCnt="7" custScaleX="158167" custRadScaleRad="127309" custRadScaleInc="98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82AF7A-6A9B-4203-B926-9B6A1F8C7517}" type="pres">
      <dgm:prSet presAssocID="{045715AB-7AE2-4A6C-BEE2-0658CC7EBDDE}" presName="sibTrans" presStyleLbl="sibTrans2D1" presStyleIdx="6" presStyleCnt="7"/>
      <dgm:spPr/>
      <dgm:t>
        <a:bodyPr/>
        <a:lstStyle/>
        <a:p>
          <a:endParaRPr lang="cs-CZ"/>
        </a:p>
      </dgm:t>
    </dgm:pt>
    <dgm:pt modelId="{D7AE63CA-0A8A-4A3E-8898-F52A7908BCC1}" type="pres">
      <dgm:prSet presAssocID="{045715AB-7AE2-4A6C-BEE2-0658CC7EBDDE}" presName="connectorText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F2277774-A2CC-4916-9001-88E8F25599AE}" srcId="{435B3557-067B-45BA-A5A8-42834D811C30}" destId="{44AEFA02-963D-45F7-9DD3-B709B9948EB1}" srcOrd="6" destOrd="0" parTransId="{FE07D2C8-B751-4B10-BA40-EC9A330D21E8}" sibTransId="{045715AB-7AE2-4A6C-BEE2-0658CC7EBDDE}"/>
    <dgm:cxn modelId="{E8C3E1D7-D1EC-46A3-AC6C-E894683A16CB}" type="presOf" srcId="{C4566906-58CA-4A3D-9436-C31FE2083482}" destId="{540CF459-C92D-4878-8A37-831075685AAA}" srcOrd="0" destOrd="0" presId="urn:microsoft.com/office/officeart/2005/8/layout/cycle2"/>
    <dgm:cxn modelId="{EFE2B45B-439F-48CE-B34B-31073CEE34CD}" type="presOf" srcId="{045715AB-7AE2-4A6C-BEE2-0658CC7EBDDE}" destId="{D7AE63CA-0A8A-4A3E-8898-F52A7908BCC1}" srcOrd="1" destOrd="0" presId="urn:microsoft.com/office/officeart/2005/8/layout/cycle2"/>
    <dgm:cxn modelId="{94AB0F88-25D3-4FAF-910E-0D8BD308280B}" type="presOf" srcId="{91BF07DE-978A-4991-9986-5C07D1923DF7}" destId="{2E573983-3D06-4A5D-B35D-1778721A23D7}" srcOrd="0" destOrd="0" presId="urn:microsoft.com/office/officeart/2005/8/layout/cycle2"/>
    <dgm:cxn modelId="{CDAD7BCC-8CD7-49E9-800F-C5C0CB5E3C53}" srcId="{435B3557-067B-45BA-A5A8-42834D811C30}" destId="{91BF07DE-978A-4991-9986-5C07D1923DF7}" srcOrd="1" destOrd="0" parTransId="{A9BFA406-90E7-4129-A567-327C4E9A31E8}" sibTransId="{000E9089-6E88-4518-83E3-B413E89F55F7}"/>
    <dgm:cxn modelId="{9E531DD6-5498-461C-812E-9664C896A94F}" type="presOf" srcId="{A98E83DE-7374-4DDB-A032-C3521F0D9B0C}" destId="{EEF275AE-10E8-49D9-8FD7-947706F417D6}" srcOrd="0" destOrd="0" presId="urn:microsoft.com/office/officeart/2005/8/layout/cycle2"/>
    <dgm:cxn modelId="{5FEE1B99-B0DE-4879-BF54-A58AA5AD66F0}" type="presOf" srcId="{28C8C2D9-6131-4DD7-A2D6-B3A3E148FE49}" destId="{D9FF69CE-4D98-4A2E-B1C7-5A0257141732}" srcOrd="0" destOrd="0" presId="urn:microsoft.com/office/officeart/2005/8/layout/cycle2"/>
    <dgm:cxn modelId="{6B8140FC-006C-41EF-979D-C8B52010398C}" type="presOf" srcId="{28C8C2D9-6131-4DD7-A2D6-B3A3E148FE49}" destId="{45E939B7-3A20-4D04-8195-282F931840F9}" srcOrd="1" destOrd="0" presId="urn:microsoft.com/office/officeart/2005/8/layout/cycle2"/>
    <dgm:cxn modelId="{3B973A22-B66E-480F-83D1-5B992439908C}" type="presOf" srcId="{AA916E12-F565-41E4-A154-6247655596F5}" destId="{68235F0C-6A7A-4C4D-9686-6EAF71F1B559}" srcOrd="0" destOrd="0" presId="urn:microsoft.com/office/officeart/2005/8/layout/cycle2"/>
    <dgm:cxn modelId="{9E5110DC-5767-44B2-8A93-0F2B03A0DCAE}" type="presOf" srcId="{0D2715E1-3A24-4E7B-A846-56A40D0D95F2}" destId="{4CC43E74-4B62-45EF-9229-21D433F37FD0}" srcOrd="0" destOrd="0" presId="urn:microsoft.com/office/officeart/2005/8/layout/cycle2"/>
    <dgm:cxn modelId="{2AAB404A-C848-405A-933A-E7C84593A5EE}" srcId="{435B3557-067B-45BA-A5A8-42834D811C30}" destId="{D19CEBE5-9C3D-46B4-9DBE-98ED41B64F1F}" srcOrd="4" destOrd="0" parTransId="{69888765-FB76-49FF-BD0B-547AA413751C}" sibTransId="{AA916E12-F565-41E4-A154-6247655596F5}"/>
    <dgm:cxn modelId="{681646DD-E616-40B0-A149-C9862CCC91A2}" srcId="{435B3557-067B-45BA-A5A8-42834D811C30}" destId="{1C7DCF83-A87F-4BA6-8331-25919359B31D}" srcOrd="2" destOrd="0" parTransId="{7AE3B941-104B-4C96-A444-AA46AE41F64B}" sibTransId="{0D2715E1-3A24-4E7B-A846-56A40D0D95F2}"/>
    <dgm:cxn modelId="{3DDF5C1F-F2AB-4CC0-B84C-E3CDBDA9CB83}" type="presOf" srcId="{0D2715E1-3A24-4E7B-A846-56A40D0D95F2}" destId="{6F96E4F4-72CE-4EAD-ABAD-B22A1D19AC02}" srcOrd="1" destOrd="0" presId="urn:microsoft.com/office/officeart/2005/8/layout/cycle2"/>
    <dgm:cxn modelId="{7A987525-8998-4FD9-8E9D-C9F8F6945B84}" type="presOf" srcId="{AA916E12-F565-41E4-A154-6247655596F5}" destId="{74E0D2D3-D4CD-40E5-A1B5-44DFBE815395}" srcOrd="1" destOrd="0" presId="urn:microsoft.com/office/officeart/2005/8/layout/cycle2"/>
    <dgm:cxn modelId="{F414AAEF-6869-476F-AD60-B81F45E247F1}" type="presOf" srcId="{44AEFA02-963D-45F7-9DD3-B709B9948EB1}" destId="{09437EF2-1471-4CB3-AF25-BB6E80064350}" srcOrd="0" destOrd="0" presId="urn:microsoft.com/office/officeart/2005/8/layout/cycle2"/>
    <dgm:cxn modelId="{C700B823-AACC-4695-A007-82F56474B0B4}" type="presOf" srcId="{4CF9CD2B-2FF7-47F0-8FAD-BC9A38EFA2CC}" destId="{EAEFF5C8-C5BE-4986-AF65-49FE76D65738}" srcOrd="0" destOrd="0" presId="urn:microsoft.com/office/officeart/2005/8/layout/cycle2"/>
    <dgm:cxn modelId="{A68D9416-3A4B-4912-8E5E-16F047E2F92B}" srcId="{435B3557-067B-45BA-A5A8-42834D811C30}" destId="{6B1F6655-89CB-4C97-B786-A086745AE65E}" srcOrd="3" destOrd="0" parTransId="{8907C0DB-9B37-4A2B-9754-8DBF65A340F3}" sibTransId="{28C8C2D9-6131-4DD7-A2D6-B3A3E148FE49}"/>
    <dgm:cxn modelId="{F7D27C38-9AE8-4E3B-8922-69F027D2BDE4}" type="presOf" srcId="{000E9089-6E88-4518-83E3-B413E89F55F7}" destId="{14EBF582-2516-45A0-B1A3-697FC2E137FE}" srcOrd="0" destOrd="0" presId="urn:microsoft.com/office/officeart/2005/8/layout/cycle2"/>
    <dgm:cxn modelId="{55256445-C2A7-484F-8BA9-EBE17243FCCB}" type="presOf" srcId="{D19CEBE5-9C3D-46B4-9DBE-98ED41B64F1F}" destId="{AA4FC64F-0924-49EC-BE70-DF7199A5E728}" srcOrd="0" destOrd="0" presId="urn:microsoft.com/office/officeart/2005/8/layout/cycle2"/>
    <dgm:cxn modelId="{18B0E3DA-CE43-4CC2-AB6A-99CA7DE15683}" srcId="{435B3557-067B-45BA-A5A8-42834D811C30}" destId="{A98E83DE-7374-4DDB-A032-C3521F0D9B0C}" srcOrd="5" destOrd="0" parTransId="{04E54A38-D986-47B6-A1E9-4835D67441B3}" sibTransId="{1C2DA4AE-8C47-4819-B0AF-0B4FA4150825}"/>
    <dgm:cxn modelId="{1A05106A-864F-403F-8F2C-3FF291E983B9}" type="presOf" srcId="{045715AB-7AE2-4A6C-BEE2-0658CC7EBDDE}" destId="{4E82AF7A-6A9B-4203-B926-9B6A1F8C7517}" srcOrd="0" destOrd="0" presId="urn:microsoft.com/office/officeart/2005/8/layout/cycle2"/>
    <dgm:cxn modelId="{C0B2E3C7-9FB1-415A-98E4-9EF552A1985B}" type="presOf" srcId="{C4566906-58CA-4A3D-9436-C31FE2083482}" destId="{622B2524-7C15-4570-A72F-7C8235CE5F9A}" srcOrd="1" destOrd="0" presId="urn:microsoft.com/office/officeart/2005/8/layout/cycle2"/>
    <dgm:cxn modelId="{2D754A98-71D4-43CF-A53E-B77CBA51D7F4}" type="presOf" srcId="{1C7DCF83-A87F-4BA6-8331-25919359B31D}" destId="{098AE9B1-7BF8-441A-8896-BB98824E65DC}" srcOrd="0" destOrd="0" presId="urn:microsoft.com/office/officeart/2005/8/layout/cycle2"/>
    <dgm:cxn modelId="{D2A40F0D-12CF-4AB0-ADB8-B16BD26F7F45}" type="presOf" srcId="{435B3557-067B-45BA-A5A8-42834D811C30}" destId="{4213318B-E362-463B-B14D-D4B94DEB1B6B}" srcOrd="0" destOrd="0" presId="urn:microsoft.com/office/officeart/2005/8/layout/cycle2"/>
    <dgm:cxn modelId="{136F67A2-EB95-4E90-BDA8-DCEF00BFB1FD}" type="presOf" srcId="{1C2DA4AE-8C47-4819-B0AF-0B4FA4150825}" destId="{EFCCFFD4-3CF2-403E-8968-14968169D2B8}" srcOrd="0" destOrd="0" presId="urn:microsoft.com/office/officeart/2005/8/layout/cycle2"/>
    <dgm:cxn modelId="{DE89F943-2A5A-435F-80F9-BFBCCECE0B9F}" type="presOf" srcId="{1C2DA4AE-8C47-4819-B0AF-0B4FA4150825}" destId="{CE111149-F73A-475E-B0BC-0865804B44D3}" srcOrd="1" destOrd="0" presId="urn:microsoft.com/office/officeart/2005/8/layout/cycle2"/>
    <dgm:cxn modelId="{01440FDD-8E6B-4268-805C-885913A18584}" type="presOf" srcId="{6B1F6655-89CB-4C97-B786-A086745AE65E}" destId="{FA4050A1-1F6D-4A82-A354-600E1CF1E3AC}" srcOrd="0" destOrd="0" presId="urn:microsoft.com/office/officeart/2005/8/layout/cycle2"/>
    <dgm:cxn modelId="{471A71A8-114C-44E8-976A-A170D0F5AFDF}" type="presOf" srcId="{000E9089-6E88-4518-83E3-B413E89F55F7}" destId="{8E94BA5F-D445-428B-8D83-56AA6D9A8354}" srcOrd="1" destOrd="0" presId="urn:microsoft.com/office/officeart/2005/8/layout/cycle2"/>
    <dgm:cxn modelId="{4682C662-4ACD-4AD1-A117-787756EEAB7B}" srcId="{435B3557-067B-45BA-A5A8-42834D811C30}" destId="{4CF9CD2B-2FF7-47F0-8FAD-BC9A38EFA2CC}" srcOrd="0" destOrd="0" parTransId="{039AB9C9-440C-4F7A-A303-B2CA59FA9FDD}" sibTransId="{C4566906-58CA-4A3D-9436-C31FE2083482}"/>
    <dgm:cxn modelId="{0B8C352E-C821-4D9D-B60F-D180067C11FD}" type="presParOf" srcId="{4213318B-E362-463B-B14D-D4B94DEB1B6B}" destId="{EAEFF5C8-C5BE-4986-AF65-49FE76D65738}" srcOrd="0" destOrd="0" presId="urn:microsoft.com/office/officeart/2005/8/layout/cycle2"/>
    <dgm:cxn modelId="{89B6B510-12B8-413B-B2C1-D84E5A1E8E30}" type="presParOf" srcId="{4213318B-E362-463B-B14D-D4B94DEB1B6B}" destId="{540CF459-C92D-4878-8A37-831075685AAA}" srcOrd="1" destOrd="0" presId="urn:microsoft.com/office/officeart/2005/8/layout/cycle2"/>
    <dgm:cxn modelId="{5FDA26F2-9E49-4F87-BE64-3888460FA852}" type="presParOf" srcId="{540CF459-C92D-4878-8A37-831075685AAA}" destId="{622B2524-7C15-4570-A72F-7C8235CE5F9A}" srcOrd="0" destOrd="0" presId="urn:microsoft.com/office/officeart/2005/8/layout/cycle2"/>
    <dgm:cxn modelId="{25BAAAF1-63DF-49C5-B434-04F7A6562800}" type="presParOf" srcId="{4213318B-E362-463B-B14D-D4B94DEB1B6B}" destId="{2E573983-3D06-4A5D-B35D-1778721A23D7}" srcOrd="2" destOrd="0" presId="urn:microsoft.com/office/officeart/2005/8/layout/cycle2"/>
    <dgm:cxn modelId="{F8D5E164-8A36-4B5A-B0B0-88341D57B912}" type="presParOf" srcId="{4213318B-E362-463B-B14D-D4B94DEB1B6B}" destId="{14EBF582-2516-45A0-B1A3-697FC2E137FE}" srcOrd="3" destOrd="0" presId="urn:microsoft.com/office/officeart/2005/8/layout/cycle2"/>
    <dgm:cxn modelId="{381F3102-BF73-442D-BE27-064BA940E586}" type="presParOf" srcId="{14EBF582-2516-45A0-B1A3-697FC2E137FE}" destId="{8E94BA5F-D445-428B-8D83-56AA6D9A8354}" srcOrd="0" destOrd="0" presId="urn:microsoft.com/office/officeart/2005/8/layout/cycle2"/>
    <dgm:cxn modelId="{0ADF6123-336A-47B7-B4B1-1ADE1413655D}" type="presParOf" srcId="{4213318B-E362-463B-B14D-D4B94DEB1B6B}" destId="{098AE9B1-7BF8-441A-8896-BB98824E65DC}" srcOrd="4" destOrd="0" presId="urn:microsoft.com/office/officeart/2005/8/layout/cycle2"/>
    <dgm:cxn modelId="{39167425-0787-4E22-9C01-34BE62CC0547}" type="presParOf" srcId="{4213318B-E362-463B-B14D-D4B94DEB1B6B}" destId="{4CC43E74-4B62-45EF-9229-21D433F37FD0}" srcOrd="5" destOrd="0" presId="urn:microsoft.com/office/officeart/2005/8/layout/cycle2"/>
    <dgm:cxn modelId="{AE60F8F7-2391-4D0D-8EAF-A714CFA10604}" type="presParOf" srcId="{4CC43E74-4B62-45EF-9229-21D433F37FD0}" destId="{6F96E4F4-72CE-4EAD-ABAD-B22A1D19AC02}" srcOrd="0" destOrd="0" presId="urn:microsoft.com/office/officeart/2005/8/layout/cycle2"/>
    <dgm:cxn modelId="{2F548CFF-692B-46D5-8E0F-AF9737C157D0}" type="presParOf" srcId="{4213318B-E362-463B-B14D-D4B94DEB1B6B}" destId="{FA4050A1-1F6D-4A82-A354-600E1CF1E3AC}" srcOrd="6" destOrd="0" presId="urn:microsoft.com/office/officeart/2005/8/layout/cycle2"/>
    <dgm:cxn modelId="{3252EA9C-73D9-4AB0-848A-98ADBD1B5A4C}" type="presParOf" srcId="{4213318B-E362-463B-B14D-D4B94DEB1B6B}" destId="{D9FF69CE-4D98-4A2E-B1C7-5A0257141732}" srcOrd="7" destOrd="0" presId="urn:microsoft.com/office/officeart/2005/8/layout/cycle2"/>
    <dgm:cxn modelId="{D7AE97C0-A461-486C-A980-D52E3A0BCFF9}" type="presParOf" srcId="{D9FF69CE-4D98-4A2E-B1C7-5A0257141732}" destId="{45E939B7-3A20-4D04-8195-282F931840F9}" srcOrd="0" destOrd="0" presId="urn:microsoft.com/office/officeart/2005/8/layout/cycle2"/>
    <dgm:cxn modelId="{AF11027D-E80C-4F6B-A70B-B351FBC8960E}" type="presParOf" srcId="{4213318B-E362-463B-B14D-D4B94DEB1B6B}" destId="{AA4FC64F-0924-49EC-BE70-DF7199A5E728}" srcOrd="8" destOrd="0" presId="urn:microsoft.com/office/officeart/2005/8/layout/cycle2"/>
    <dgm:cxn modelId="{8126F2EA-3C06-4CEF-A42D-7ACEA0767A1C}" type="presParOf" srcId="{4213318B-E362-463B-B14D-D4B94DEB1B6B}" destId="{68235F0C-6A7A-4C4D-9686-6EAF71F1B559}" srcOrd="9" destOrd="0" presId="urn:microsoft.com/office/officeart/2005/8/layout/cycle2"/>
    <dgm:cxn modelId="{153F50DE-4BDB-4131-B705-A735AE312884}" type="presParOf" srcId="{68235F0C-6A7A-4C4D-9686-6EAF71F1B559}" destId="{74E0D2D3-D4CD-40E5-A1B5-44DFBE815395}" srcOrd="0" destOrd="0" presId="urn:microsoft.com/office/officeart/2005/8/layout/cycle2"/>
    <dgm:cxn modelId="{A013DCB5-EFEF-4180-B11C-BCF53CD92777}" type="presParOf" srcId="{4213318B-E362-463B-B14D-D4B94DEB1B6B}" destId="{EEF275AE-10E8-49D9-8FD7-947706F417D6}" srcOrd="10" destOrd="0" presId="urn:microsoft.com/office/officeart/2005/8/layout/cycle2"/>
    <dgm:cxn modelId="{3057601B-33CB-4333-9FA7-5B966976351B}" type="presParOf" srcId="{4213318B-E362-463B-B14D-D4B94DEB1B6B}" destId="{EFCCFFD4-3CF2-403E-8968-14968169D2B8}" srcOrd="11" destOrd="0" presId="urn:microsoft.com/office/officeart/2005/8/layout/cycle2"/>
    <dgm:cxn modelId="{C3E4E08C-BC65-4E9C-96DD-D97AE7B4333A}" type="presParOf" srcId="{EFCCFFD4-3CF2-403E-8968-14968169D2B8}" destId="{CE111149-F73A-475E-B0BC-0865804B44D3}" srcOrd="0" destOrd="0" presId="urn:microsoft.com/office/officeart/2005/8/layout/cycle2"/>
    <dgm:cxn modelId="{60162269-C650-4379-B941-60DB9253F135}" type="presParOf" srcId="{4213318B-E362-463B-B14D-D4B94DEB1B6B}" destId="{09437EF2-1471-4CB3-AF25-BB6E80064350}" srcOrd="12" destOrd="0" presId="urn:microsoft.com/office/officeart/2005/8/layout/cycle2"/>
    <dgm:cxn modelId="{ECAD8D8C-3B65-4087-8513-92567AD2F86D}" type="presParOf" srcId="{4213318B-E362-463B-B14D-D4B94DEB1B6B}" destId="{4E82AF7A-6A9B-4203-B926-9B6A1F8C7517}" srcOrd="13" destOrd="0" presId="urn:microsoft.com/office/officeart/2005/8/layout/cycle2"/>
    <dgm:cxn modelId="{38DD5C0E-8A67-441E-9B6D-347C7B471E8C}" type="presParOf" srcId="{4E82AF7A-6A9B-4203-B926-9B6A1F8C7517}" destId="{D7AE63CA-0A8A-4A3E-8898-F52A7908BCC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A0CBBE8-B8C7-4A49-A5BF-8CB1548D084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C69F37C-B5BE-45AC-937C-12F1B13853E9}">
      <dgm:prSet/>
      <dgm:spPr/>
      <dgm:t>
        <a:bodyPr/>
        <a:lstStyle/>
        <a:p>
          <a:r>
            <a:rPr lang="cs-CZ" b="1" dirty="0"/>
            <a:t>Předpoklady práce s klientem </a:t>
          </a:r>
          <a:endParaRPr lang="cs-CZ" dirty="0"/>
        </a:p>
      </dgm:t>
    </dgm:pt>
    <dgm:pt modelId="{B0AF3461-E7F1-4909-B2A0-0B2E1CEBD4E4}" type="parTrans" cxnId="{0B887052-1819-4D63-A66E-0FFAD359E8E8}">
      <dgm:prSet/>
      <dgm:spPr/>
      <dgm:t>
        <a:bodyPr/>
        <a:lstStyle/>
        <a:p>
          <a:endParaRPr lang="cs-CZ"/>
        </a:p>
      </dgm:t>
    </dgm:pt>
    <dgm:pt modelId="{18402A13-BCCE-4584-B5E5-7CB887B369ED}" type="sibTrans" cxnId="{0B887052-1819-4D63-A66E-0FFAD359E8E8}">
      <dgm:prSet/>
      <dgm:spPr/>
      <dgm:t>
        <a:bodyPr/>
        <a:lstStyle/>
        <a:p>
          <a:endParaRPr lang="cs-CZ"/>
        </a:p>
      </dgm:t>
    </dgm:pt>
    <dgm:pt modelId="{5796FA0E-DAEB-4267-9617-12C7C6374C36}" type="pres">
      <dgm:prSet presAssocID="{1A0CBBE8-B8C7-4A49-A5BF-8CB1548D084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C1ABEE6-892B-4A19-AEA3-7F4362116C99}" type="pres">
      <dgm:prSet presAssocID="{7C69F37C-B5BE-45AC-937C-12F1B13853E9}" presName="circle1" presStyleLbl="node1" presStyleIdx="0" presStyleCnt="1"/>
      <dgm:spPr>
        <a:solidFill>
          <a:srgbClr val="F58223"/>
        </a:solidFill>
      </dgm:spPr>
    </dgm:pt>
    <dgm:pt modelId="{C49477F8-18FB-41FE-AE3D-4E6455359EDD}" type="pres">
      <dgm:prSet presAssocID="{7C69F37C-B5BE-45AC-937C-12F1B13853E9}" presName="space" presStyleCnt="0"/>
      <dgm:spPr/>
    </dgm:pt>
    <dgm:pt modelId="{38BE05B0-29C3-4E95-B690-763CE9AABED1}" type="pres">
      <dgm:prSet presAssocID="{7C69F37C-B5BE-45AC-937C-12F1B13853E9}" presName="rect1" presStyleLbl="alignAcc1" presStyleIdx="0" presStyleCnt="1" custScaleY="100000"/>
      <dgm:spPr/>
      <dgm:t>
        <a:bodyPr/>
        <a:lstStyle/>
        <a:p>
          <a:endParaRPr lang="cs-CZ"/>
        </a:p>
      </dgm:t>
    </dgm:pt>
    <dgm:pt modelId="{789C613F-354C-4B52-B107-9A9CD29F78F7}" type="pres">
      <dgm:prSet presAssocID="{7C69F37C-B5BE-45AC-937C-12F1B13853E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59DE44E-2064-4369-9F4C-5B9AFF811FC1}" type="presOf" srcId="{1A0CBBE8-B8C7-4A49-A5BF-8CB1548D084B}" destId="{5796FA0E-DAEB-4267-9617-12C7C6374C36}" srcOrd="0" destOrd="0" presId="urn:microsoft.com/office/officeart/2005/8/layout/target3"/>
    <dgm:cxn modelId="{0B887052-1819-4D63-A66E-0FFAD359E8E8}" srcId="{1A0CBBE8-B8C7-4A49-A5BF-8CB1548D084B}" destId="{7C69F37C-B5BE-45AC-937C-12F1B13853E9}" srcOrd="0" destOrd="0" parTransId="{B0AF3461-E7F1-4909-B2A0-0B2E1CEBD4E4}" sibTransId="{18402A13-BCCE-4584-B5E5-7CB887B369ED}"/>
    <dgm:cxn modelId="{0B674108-D747-43D8-BCE8-EDD70DFCAA02}" type="presOf" srcId="{7C69F37C-B5BE-45AC-937C-12F1B13853E9}" destId="{38BE05B0-29C3-4E95-B690-763CE9AABED1}" srcOrd="0" destOrd="0" presId="urn:microsoft.com/office/officeart/2005/8/layout/target3"/>
    <dgm:cxn modelId="{DC002B34-AF0A-42D2-BA16-A88FD827E3FC}" type="presOf" srcId="{7C69F37C-B5BE-45AC-937C-12F1B13853E9}" destId="{789C613F-354C-4B52-B107-9A9CD29F78F7}" srcOrd="1" destOrd="0" presId="urn:microsoft.com/office/officeart/2005/8/layout/target3"/>
    <dgm:cxn modelId="{D158E2A2-DA8F-4D2B-9F7E-936BCA3B5DFE}" type="presParOf" srcId="{5796FA0E-DAEB-4267-9617-12C7C6374C36}" destId="{7C1ABEE6-892B-4A19-AEA3-7F4362116C99}" srcOrd="0" destOrd="0" presId="urn:microsoft.com/office/officeart/2005/8/layout/target3"/>
    <dgm:cxn modelId="{F697EA12-FA35-45B1-B093-9F18990DC6FE}" type="presParOf" srcId="{5796FA0E-DAEB-4267-9617-12C7C6374C36}" destId="{C49477F8-18FB-41FE-AE3D-4E6455359EDD}" srcOrd="1" destOrd="0" presId="urn:microsoft.com/office/officeart/2005/8/layout/target3"/>
    <dgm:cxn modelId="{DCDDB9D4-B915-473E-897F-465374B7BCEB}" type="presParOf" srcId="{5796FA0E-DAEB-4267-9617-12C7C6374C36}" destId="{38BE05B0-29C3-4E95-B690-763CE9AABED1}" srcOrd="2" destOrd="0" presId="urn:microsoft.com/office/officeart/2005/8/layout/target3"/>
    <dgm:cxn modelId="{5C7280EF-094B-4513-8401-1F580DF2692D}" type="presParOf" srcId="{5796FA0E-DAEB-4267-9617-12C7C6374C36}" destId="{789C613F-354C-4B52-B107-9A9CD29F78F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09320A6-F356-4590-941E-FDF41C67DAF8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6329229-2503-46BC-89E3-1A3FDB2B42F9}">
      <dgm:prSet custT="1"/>
      <dgm:spPr>
        <a:solidFill>
          <a:srgbClr val="F47710"/>
        </a:solidFill>
      </dgm:spPr>
      <dgm:t>
        <a:bodyPr/>
        <a:lstStyle/>
        <a:p>
          <a:pPr algn="l" rtl="0"/>
          <a:r>
            <a:rPr lang="cs-CZ" sz="2000" dirty="0">
              <a:solidFill>
                <a:schemeClr val="tx1"/>
              </a:solidFill>
            </a:rPr>
            <a:t>Změření na dítě </a:t>
          </a:r>
        </a:p>
        <a:p>
          <a:pPr algn="l" rtl="0"/>
          <a:r>
            <a:rPr lang="cs-CZ" sz="2000" dirty="0">
              <a:solidFill>
                <a:schemeClr val="tx1"/>
              </a:solidFill>
            </a:rPr>
            <a:t>NE na skutečnost osvojení. </a:t>
          </a:r>
        </a:p>
      </dgm:t>
    </dgm:pt>
    <dgm:pt modelId="{6D701C04-6825-4321-9C78-AFC903D6C1E7}" type="parTrans" cxnId="{9D642ABA-1B55-411E-9344-CC8B09E5FB0A}">
      <dgm:prSet/>
      <dgm:spPr/>
      <dgm:t>
        <a:bodyPr/>
        <a:lstStyle/>
        <a:p>
          <a:endParaRPr lang="cs-CZ"/>
        </a:p>
      </dgm:t>
    </dgm:pt>
    <dgm:pt modelId="{DAD1B093-1B7E-4A0F-B705-CC6F6CF36A64}" type="sibTrans" cxnId="{9D642ABA-1B55-411E-9344-CC8B09E5FB0A}">
      <dgm:prSet/>
      <dgm:spPr/>
      <dgm:t>
        <a:bodyPr/>
        <a:lstStyle/>
        <a:p>
          <a:endParaRPr lang="cs-CZ"/>
        </a:p>
      </dgm:t>
    </dgm:pt>
    <dgm:pt modelId="{E2559225-74C5-46A8-96FB-930102033AE5}">
      <dgm:prSet custT="1"/>
      <dgm:spPr>
        <a:solidFill>
          <a:srgbClr val="F5801F"/>
        </a:solidFill>
      </dgm:spPr>
      <dgm:t>
        <a:bodyPr/>
        <a:lstStyle/>
        <a:p>
          <a:pPr algn="l" rtl="0"/>
          <a:r>
            <a:rPr lang="cs-CZ" sz="2000" dirty="0">
              <a:solidFill>
                <a:schemeClr val="tx1"/>
              </a:solidFill>
            </a:rPr>
            <a:t>Rodina jako celek-klíč k úspěšnému osvojení.</a:t>
          </a:r>
        </a:p>
      </dgm:t>
    </dgm:pt>
    <dgm:pt modelId="{4AD11085-776A-427F-A9A8-8DBD15BC758C}" type="parTrans" cxnId="{6D31839C-C43D-4B8C-AFDF-6FCCDCA3A847}">
      <dgm:prSet/>
      <dgm:spPr/>
      <dgm:t>
        <a:bodyPr/>
        <a:lstStyle/>
        <a:p>
          <a:endParaRPr lang="cs-CZ"/>
        </a:p>
      </dgm:t>
    </dgm:pt>
    <dgm:pt modelId="{EC1A2373-9D53-44DB-B9BF-DE0A2BBCA7BE}" type="sibTrans" cxnId="{6D31839C-C43D-4B8C-AFDF-6FCCDCA3A847}">
      <dgm:prSet/>
      <dgm:spPr/>
      <dgm:t>
        <a:bodyPr/>
        <a:lstStyle/>
        <a:p>
          <a:endParaRPr lang="cs-CZ"/>
        </a:p>
      </dgm:t>
    </dgm:pt>
    <dgm:pt modelId="{6B87BBA5-901D-4225-B268-6B8E99D3A217}">
      <dgm:prSet custT="1"/>
      <dgm:spPr>
        <a:solidFill>
          <a:srgbClr val="F58223"/>
        </a:solidFill>
      </dgm:spPr>
      <dgm:t>
        <a:bodyPr/>
        <a:lstStyle/>
        <a:p>
          <a:pPr rtl="0"/>
          <a:r>
            <a:rPr lang="cs-CZ" sz="2000" dirty="0">
              <a:solidFill>
                <a:schemeClr val="tx1"/>
              </a:solidFill>
            </a:rPr>
            <a:t>Klient jako partner</a:t>
          </a:r>
        </a:p>
        <a:p>
          <a:pPr rtl="0"/>
          <a:r>
            <a:rPr lang="cs-CZ" sz="2000" dirty="0">
              <a:solidFill>
                <a:schemeClr val="tx1"/>
              </a:solidFill>
            </a:rPr>
            <a:t> v hledání řešení.</a:t>
          </a:r>
        </a:p>
      </dgm:t>
    </dgm:pt>
    <dgm:pt modelId="{3F039972-8F55-4F81-ADB1-0BB965E7618F}" type="parTrans" cxnId="{A81B494E-473D-4A1E-8168-8B769BD2E6BC}">
      <dgm:prSet/>
      <dgm:spPr/>
      <dgm:t>
        <a:bodyPr/>
        <a:lstStyle/>
        <a:p>
          <a:endParaRPr lang="cs-CZ"/>
        </a:p>
      </dgm:t>
    </dgm:pt>
    <dgm:pt modelId="{90568C8F-E671-492A-9ADE-760BE5FE922C}" type="sibTrans" cxnId="{A81B494E-473D-4A1E-8168-8B769BD2E6BC}">
      <dgm:prSet/>
      <dgm:spPr/>
      <dgm:t>
        <a:bodyPr/>
        <a:lstStyle/>
        <a:p>
          <a:endParaRPr lang="cs-CZ"/>
        </a:p>
      </dgm:t>
    </dgm:pt>
    <dgm:pt modelId="{DC81F6B3-D924-4A38-9CCF-AFE062F4800A}">
      <dgm:prSet custT="1"/>
      <dgm:spPr>
        <a:solidFill>
          <a:srgbClr val="F47710"/>
        </a:solidFill>
      </dgm:spPr>
      <dgm:t>
        <a:bodyPr/>
        <a:lstStyle/>
        <a:p>
          <a:pPr algn="l" rtl="0"/>
          <a:r>
            <a:rPr lang="cs-CZ" sz="1800" dirty="0">
              <a:solidFill>
                <a:schemeClr val="tx1"/>
              </a:solidFill>
            </a:rPr>
            <a:t>Dobrovolnost</a:t>
          </a:r>
        </a:p>
      </dgm:t>
    </dgm:pt>
    <dgm:pt modelId="{D06EFE2E-874D-4C01-82CD-2FA3C98B6D74}" type="parTrans" cxnId="{FAFD4763-15CB-4CC9-B56B-11B91277A2A5}">
      <dgm:prSet/>
      <dgm:spPr/>
      <dgm:t>
        <a:bodyPr/>
        <a:lstStyle/>
        <a:p>
          <a:endParaRPr lang="cs-CZ"/>
        </a:p>
      </dgm:t>
    </dgm:pt>
    <dgm:pt modelId="{ADBA3F17-C7AD-457B-93D6-DF6C7EDC82B7}" type="sibTrans" cxnId="{FAFD4763-15CB-4CC9-B56B-11B91277A2A5}">
      <dgm:prSet/>
      <dgm:spPr/>
      <dgm:t>
        <a:bodyPr/>
        <a:lstStyle/>
        <a:p>
          <a:endParaRPr lang="cs-CZ"/>
        </a:p>
      </dgm:t>
    </dgm:pt>
    <dgm:pt modelId="{37D57E10-1B10-460D-B78B-49EB470CF336}">
      <dgm:prSet/>
      <dgm:spPr>
        <a:solidFill>
          <a:srgbClr val="F5801F"/>
        </a:solidFill>
      </dgm:spPr>
      <dgm:t>
        <a:bodyPr/>
        <a:lstStyle/>
        <a:p>
          <a:pPr algn="l" rtl="0"/>
          <a:r>
            <a:rPr lang="cs-CZ" dirty="0">
              <a:solidFill>
                <a:schemeClr val="tx1"/>
              </a:solidFill>
            </a:rPr>
            <a:t>Včasnost </a:t>
          </a:r>
          <a:r>
            <a:rPr lang="cs-CZ" dirty="0">
              <a:solidFill>
                <a:schemeClr val="bg1"/>
              </a:solidFill>
            </a:rPr>
            <a:t>  </a:t>
          </a:r>
        </a:p>
      </dgm:t>
    </dgm:pt>
    <dgm:pt modelId="{9AFB5F9B-28E3-41E9-9B18-235BF5EDB97F}" type="parTrans" cxnId="{9DDC16BB-7E97-459E-8A7C-17BAAA371992}">
      <dgm:prSet/>
      <dgm:spPr/>
      <dgm:t>
        <a:bodyPr/>
        <a:lstStyle/>
        <a:p>
          <a:endParaRPr lang="cs-CZ"/>
        </a:p>
      </dgm:t>
    </dgm:pt>
    <dgm:pt modelId="{C9D5843C-4466-4DB6-B437-DF8E746E8071}" type="sibTrans" cxnId="{9DDC16BB-7E97-459E-8A7C-17BAAA371992}">
      <dgm:prSet/>
      <dgm:spPr/>
      <dgm:t>
        <a:bodyPr/>
        <a:lstStyle/>
        <a:p>
          <a:endParaRPr lang="cs-CZ"/>
        </a:p>
      </dgm:t>
    </dgm:pt>
    <dgm:pt modelId="{71DB93B3-FF72-43C8-9E43-EBABE03A4D8B}" type="pres">
      <dgm:prSet presAssocID="{809320A6-F356-4590-941E-FDF41C67DAF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B29B94-A0E4-4263-90C5-00BDA44D17B6}" type="pres">
      <dgm:prSet presAssocID="{809320A6-F356-4590-941E-FDF41C67DAF8}" presName="fgShape" presStyleLbl="fgShp" presStyleIdx="0" presStyleCnt="1"/>
      <dgm:spPr/>
    </dgm:pt>
    <dgm:pt modelId="{2E84701A-5DD6-46EE-90E0-EA9CF74504FC}" type="pres">
      <dgm:prSet presAssocID="{809320A6-F356-4590-941E-FDF41C67DAF8}" presName="linComp" presStyleCnt="0"/>
      <dgm:spPr/>
    </dgm:pt>
    <dgm:pt modelId="{D00710AA-0469-4617-B904-29E489E46891}" type="pres">
      <dgm:prSet presAssocID="{16329229-2503-46BC-89E3-1A3FDB2B42F9}" presName="compNode" presStyleCnt="0"/>
      <dgm:spPr/>
    </dgm:pt>
    <dgm:pt modelId="{3E4ABC1E-0120-4F23-924C-49D442BDA14B}" type="pres">
      <dgm:prSet presAssocID="{16329229-2503-46BC-89E3-1A3FDB2B42F9}" presName="bkgdShape" presStyleLbl="node1" presStyleIdx="0" presStyleCnt="5" custScaleX="101789"/>
      <dgm:spPr/>
      <dgm:t>
        <a:bodyPr/>
        <a:lstStyle/>
        <a:p>
          <a:endParaRPr lang="cs-CZ"/>
        </a:p>
      </dgm:t>
    </dgm:pt>
    <dgm:pt modelId="{4A73D7EE-5D0D-4C9D-9366-E8A95C4267BA}" type="pres">
      <dgm:prSet presAssocID="{16329229-2503-46BC-89E3-1A3FDB2B42F9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7E9617-AC88-47B0-B69B-77079AB6F4C2}" type="pres">
      <dgm:prSet presAssocID="{16329229-2503-46BC-89E3-1A3FDB2B42F9}" presName="invisiNode" presStyleLbl="node1" presStyleIdx="0" presStyleCnt="5"/>
      <dgm:spPr/>
    </dgm:pt>
    <dgm:pt modelId="{3D12EA83-B204-466A-98A2-A611B347FCDC}" type="pres">
      <dgm:prSet presAssocID="{16329229-2503-46BC-89E3-1A3FDB2B42F9}" presName="imagNode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Baby"/>
        </a:ext>
      </dgm:extLst>
    </dgm:pt>
    <dgm:pt modelId="{4D982136-98DA-4D1C-8B31-D05D22566426}" type="pres">
      <dgm:prSet presAssocID="{DAD1B093-1B7E-4A0F-B705-CC6F6CF36A64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9D0A1DA-4042-4235-A653-FD64357C9DFC}" type="pres">
      <dgm:prSet presAssocID="{E2559225-74C5-46A8-96FB-930102033AE5}" presName="compNode" presStyleCnt="0"/>
      <dgm:spPr/>
    </dgm:pt>
    <dgm:pt modelId="{CCBE413C-33FC-48B5-8368-C4C3EA997737}" type="pres">
      <dgm:prSet presAssocID="{E2559225-74C5-46A8-96FB-930102033AE5}" presName="bkgdShape" presStyleLbl="node1" presStyleIdx="1" presStyleCnt="5" custScaleX="114268"/>
      <dgm:spPr/>
      <dgm:t>
        <a:bodyPr/>
        <a:lstStyle/>
        <a:p>
          <a:endParaRPr lang="cs-CZ"/>
        </a:p>
      </dgm:t>
    </dgm:pt>
    <dgm:pt modelId="{F9A5457A-37C3-4903-B407-9559968A7BEE}" type="pres">
      <dgm:prSet presAssocID="{E2559225-74C5-46A8-96FB-930102033AE5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5A5E20-176A-4233-8FD6-9F5A7563068D}" type="pres">
      <dgm:prSet presAssocID="{E2559225-74C5-46A8-96FB-930102033AE5}" presName="invisiNode" presStyleLbl="node1" presStyleIdx="1" presStyleCnt="5"/>
      <dgm:spPr/>
    </dgm:pt>
    <dgm:pt modelId="{CF33F4FA-6B37-438F-895A-BC61EC6F6951}" type="pres">
      <dgm:prSet presAssocID="{E2559225-74C5-46A8-96FB-930102033AE5}" presName="imagNode" presStyleLbl="fgImgPlace1" presStyleIdx="1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Family with two children"/>
        </a:ext>
      </dgm:extLst>
    </dgm:pt>
    <dgm:pt modelId="{A55E5A85-6B1D-4A30-A7DC-756ED053567C}" type="pres">
      <dgm:prSet presAssocID="{EC1A2373-9D53-44DB-B9BF-DE0A2BBCA7BE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24F6BB9-AEAE-4AF1-9C11-1685506DCC68}" type="pres">
      <dgm:prSet presAssocID="{6B87BBA5-901D-4225-B268-6B8E99D3A217}" presName="compNode" presStyleCnt="0"/>
      <dgm:spPr/>
    </dgm:pt>
    <dgm:pt modelId="{ECC7C93F-CFA3-4F34-B441-238E83C3272C}" type="pres">
      <dgm:prSet presAssocID="{6B87BBA5-901D-4225-B268-6B8E99D3A217}" presName="bkgdShape" presStyleLbl="node1" presStyleIdx="2" presStyleCnt="5"/>
      <dgm:spPr/>
      <dgm:t>
        <a:bodyPr/>
        <a:lstStyle/>
        <a:p>
          <a:endParaRPr lang="cs-CZ"/>
        </a:p>
      </dgm:t>
    </dgm:pt>
    <dgm:pt modelId="{C478D951-575B-4A9D-B65C-426F587F62A4}" type="pres">
      <dgm:prSet presAssocID="{6B87BBA5-901D-4225-B268-6B8E99D3A217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9F2EDF-043A-4FD7-A9F4-BD72CEE75C9C}" type="pres">
      <dgm:prSet presAssocID="{6B87BBA5-901D-4225-B268-6B8E99D3A217}" presName="invisiNode" presStyleLbl="node1" presStyleIdx="2" presStyleCnt="5"/>
      <dgm:spPr/>
    </dgm:pt>
    <dgm:pt modelId="{DE73E2B9-4C95-48FF-9C2C-2FFBDCE39E3F}" type="pres">
      <dgm:prSet presAssocID="{6B87BBA5-901D-4225-B268-6B8E99D3A217}" presName="imagNode" presStyleLbl="fgImgPlac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DB0F923-FD19-412A-BECC-A34BC988C8A1}" type="pres">
      <dgm:prSet presAssocID="{90568C8F-E671-492A-9ADE-760BE5FE922C}" presName="sibTrans" presStyleLbl="sibTrans2D1" presStyleIdx="0" presStyleCnt="0"/>
      <dgm:spPr/>
      <dgm:t>
        <a:bodyPr/>
        <a:lstStyle/>
        <a:p>
          <a:endParaRPr lang="cs-CZ"/>
        </a:p>
      </dgm:t>
    </dgm:pt>
    <dgm:pt modelId="{6CB5E183-BBAE-4B79-AD51-401481F20FA6}" type="pres">
      <dgm:prSet presAssocID="{DC81F6B3-D924-4A38-9CCF-AFE062F4800A}" presName="compNode" presStyleCnt="0"/>
      <dgm:spPr/>
    </dgm:pt>
    <dgm:pt modelId="{F2B55D27-AAE8-4AA7-993E-ACA95C521E28}" type="pres">
      <dgm:prSet presAssocID="{DC81F6B3-D924-4A38-9CCF-AFE062F4800A}" presName="bkgdShape" presStyleLbl="node1" presStyleIdx="3" presStyleCnt="5" custScaleX="120852"/>
      <dgm:spPr/>
      <dgm:t>
        <a:bodyPr/>
        <a:lstStyle/>
        <a:p>
          <a:endParaRPr lang="cs-CZ"/>
        </a:p>
      </dgm:t>
    </dgm:pt>
    <dgm:pt modelId="{E6767579-D190-475E-9775-8A758C6C0823}" type="pres">
      <dgm:prSet presAssocID="{DC81F6B3-D924-4A38-9CCF-AFE062F4800A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E3FE98-4578-46A4-9290-D5B2719886C6}" type="pres">
      <dgm:prSet presAssocID="{DC81F6B3-D924-4A38-9CCF-AFE062F4800A}" presName="invisiNode" presStyleLbl="node1" presStyleIdx="3" presStyleCnt="5"/>
      <dgm:spPr/>
    </dgm:pt>
    <dgm:pt modelId="{696338EB-7FBF-447D-AF71-E89FEC600C45}" type="pres">
      <dgm:prSet presAssocID="{DC81F6B3-D924-4A38-9CCF-AFE062F4800A}" presName="imagNode" presStyleLbl="fgImgPlac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Footprint"/>
        </a:ext>
      </dgm:extLst>
    </dgm:pt>
    <dgm:pt modelId="{732DFDD2-C2A6-44EE-B923-AC39588225A9}" type="pres">
      <dgm:prSet presAssocID="{ADBA3F17-C7AD-457B-93D6-DF6C7EDC82B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1009435-BC2C-485E-84FA-6F1C194AA69D}" type="pres">
      <dgm:prSet presAssocID="{37D57E10-1B10-460D-B78B-49EB470CF336}" presName="compNode" presStyleCnt="0"/>
      <dgm:spPr/>
    </dgm:pt>
    <dgm:pt modelId="{039E238C-08C1-44F8-AFC1-9E64271D6888}" type="pres">
      <dgm:prSet presAssocID="{37D57E10-1B10-460D-B78B-49EB470CF336}" presName="bkgdShape" presStyleLbl="node1" presStyleIdx="4" presStyleCnt="5"/>
      <dgm:spPr/>
      <dgm:t>
        <a:bodyPr/>
        <a:lstStyle/>
        <a:p>
          <a:endParaRPr lang="cs-CZ"/>
        </a:p>
      </dgm:t>
    </dgm:pt>
    <dgm:pt modelId="{781D88A9-8436-406F-B80C-48F6C752B0A4}" type="pres">
      <dgm:prSet presAssocID="{37D57E10-1B10-460D-B78B-49EB470CF336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15A87A-137F-41F1-862F-D6CBDF821CDC}" type="pres">
      <dgm:prSet presAssocID="{37D57E10-1B10-460D-B78B-49EB470CF336}" presName="invisiNode" presStyleLbl="node1" presStyleIdx="4" presStyleCnt="5"/>
      <dgm:spPr/>
    </dgm:pt>
    <dgm:pt modelId="{06CD9627-D743-40D7-9B93-7B18075055AE}" type="pres">
      <dgm:prSet presAssocID="{37D57E10-1B10-460D-B78B-49EB470CF336}" presName="imagNode" presStyleLbl="fgImgPlac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Watch"/>
        </a:ext>
      </dgm:extLst>
    </dgm:pt>
  </dgm:ptLst>
  <dgm:cxnLst>
    <dgm:cxn modelId="{8DD496D7-4431-4817-BA0E-E97E245CFD82}" type="presOf" srcId="{16329229-2503-46BC-89E3-1A3FDB2B42F9}" destId="{4A73D7EE-5D0D-4C9D-9366-E8A95C4267BA}" srcOrd="1" destOrd="0" presId="urn:microsoft.com/office/officeart/2005/8/layout/hList7"/>
    <dgm:cxn modelId="{32863E91-EF85-4DB2-AEE2-9A1E694B22CB}" type="presOf" srcId="{DC81F6B3-D924-4A38-9CCF-AFE062F4800A}" destId="{F2B55D27-AAE8-4AA7-993E-ACA95C521E28}" srcOrd="0" destOrd="0" presId="urn:microsoft.com/office/officeart/2005/8/layout/hList7"/>
    <dgm:cxn modelId="{681B233A-99D4-470D-8B99-88CAE3C1140F}" type="presOf" srcId="{DC81F6B3-D924-4A38-9CCF-AFE062F4800A}" destId="{E6767579-D190-475E-9775-8A758C6C0823}" srcOrd="1" destOrd="0" presId="urn:microsoft.com/office/officeart/2005/8/layout/hList7"/>
    <dgm:cxn modelId="{F2D657C7-9B3D-452B-89EA-1468B5CCEF80}" type="presOf" srcId="{16329229-2503-46BC-89E3-1A3FDB2B42F9}" destId="{3E4ABC1E-0120-4F23-924C-49D442BDA14B}" srcOrd="0" destOrd="0" presId="urn:microsoft.com/office/officeart/2005/8/layout/hList7"/>
    <dgm:cxn modelId="{74C59897-9EBB-4E39-933C-B5C0A2B49287}" type="presOf" srcId="{E2559225-74C5-46A8-96FB-930102033AE5}" destId="{CCBE413C-33FC-48B5-8368-C4C3EA997737}" srcOrd="0" destOrd="0" presId="urn:microsoft.com/office/officeart/2005/8/layout/hList7"/>
    <dgm:cxn modelId="{FAFD4763-15CB-4CC9-B56B-11B91277A2A5}" srcId="{809320A6-F356-4590-941E-FDF41C67DAF8}" destId="{DC81F6B3-D924-4A38-9CCF-AFE062F4800A}" srcOrd="3" destOrd="0" parTransId="{D06EFE2E-874D-4C01-82CD-2FA3C98B6D74}" sibTransId="{ADBA3F17-C7AD-457B-93D6-DF6C7EDC82B7}"/>
    <dgm:cxn modelId="{403D9865-E407-423F-9EAA-7A3CAB47B0F4}" type="presOf" srcId="{90568C8F-E671-492A-9ADE-760BE5FE922C}" destId="{BDB0F923-FD19-412A-BECC-A34BC988C8A1}" srcOrd="0" destOrd="0" presId="urn:microsoft.com/office/officeart/2005/8/layout/hList7"/>
    <dgm:cxn modelId="{667E5B78-E030-41AF-A7B8-023A33475450}" type="presOf" srcId="{809320A6-F356-4590-941E-FDF41C67DAF8}" destId="{71DB93B3-FF72-43C8-9E43-EBABE03A4D8B}" srcOrd="0" destOrd="0" presId="urn:microsoft.com/office/officeart/2005/8/layout/hList7"/>
    <dgm:cxn modelId="{9DDC16BB-7E97-459E-8A7C-17BAAA371992}" srcId="{809320A6-F356-4590-941E-FDF41C67DAF8}" destId="{37D57E10-1B10-460D-B78B-49EB470CF336}" srcOrd="4" destOrd="0" parTransId="{9AFB5F9B-28E3-41E9-9B18-235BF5EDB97F}" sibTransId="{C9D5843C-4466-4DB6-B437-DF8E746E8071}"/>
    <dgm:cxn modelId="{9D642ABA-1B55-411E-9344-CC8B09E5FB0A}" srcId="{809320A6-F356-4590-941E-FDF41C67DAF8}" destId="{16329229-2503-46BC-89E3-1A3FDB2B42F9}" srcOrd="0" destOrd="0" parTransId="{6D701C04-6825-4321-9C78-AFC903D6C1E7}" sibTransId="{DAD1B093-1B7E-4A0F-B705-CC6F6CF36A64}"/>
    <dgm:cxn modelId="{91B7B10E-7FFE-4675-8E4D-E3A454D82F61}" type="presOf" srcId="{6B87BBA5-901D-4225-B268-6B8E99D3A217}" destId="{C478D951-575B-4A9D-B65C-426F587F62A4}" srcOrd="1" destOrd="0" presId="urn:microsoft.com/office/officeart/2005/8/layout/hList7"/>
    <dgm:cxn modelId="{1434BE8E-DA3A-4320-809A-4E59B9358545}" type="presOf" srcId="{6B87BBA5-901D-4225-B268-6B8E99D3A217}" destId="{ECC7C93F-CFA3-4F34-B441-238E83C3272C}" srcOrd="0" destOrd="0" presId="urn:microsoft.com/office/officeart/2005/8/layout/hList7"/>
    <dgm:cxn modelId="{F7658A00-05C7-46DB-9F36-B4AD19E40FE1}" type="presOf" srcId="{ADBA3F17-C7AD-457B-93D6-DF6C7EDC82B7}" destId="{732DFDD2-C2A6-44EE-B923-AC39588225A9}" srcOrd="0" destOrd="0" presId="urn:microsoft.com/office/officeart/2005/8/layout/hList7"/>
    <dgm:cxn modelId="{9335A944-5704-44CE-861C-53FEDD964CE9}" type="presOf" srcId="{37D57E10-1B10-460D-B78B-49EB470CF336}" destId="{781D88A9-8436-406F-B80C-48F6C752B0A4}" srcOrd="1" destOrd="0" presId="urn:microsoft.com/office/officeart/2005/8/layout/hList7"/>
    <dgm:cxn modelId="{39CF0631-66CC-4DF6-9AD0-C334F48D1505}" type="presOf" srcId="{DAD1B093-1B7E-4A0F-B705-CC6F6CF36A64}" destId="{4D982136-98DA-4D1C-8B31-D05D22566426}" srcOrd="0" destOrd="0" presId="urn:microsoft.com/office/officeart/2005/8/layout/hList7"/>
    <dgm:cxn modelId="{6D31839C-C43D-4B8C-AFDF-6FCCDCA3A847}" srcId="{809320A6-F356-4590-941E-FDF41C67DAF8}" destId="{E2559225-74C5-46A8-96FB-930102033AE5}" srcOrd="1" destOrd="0" parTransId="{4AD11085-776A-427F-A9A8-8DBD15BC758C}" sibTransId="{EC1A2373-9D53-44DB-B9BF-DE0A2BBCA7BE}"/>
    <dgm:cxn modelId="{E797CB75-000B-4923-BD86-6782D203CB4A}" type="presOf" srcId="{37D57E10-1B10-460D-B78B-49EB470CF336}" destId="{039E238C-08C1-44F8-AFC1-9E64271D6888}" srcOrd="0" destOrd="0" presId="urn:microsoft.com/office/officeart/2005/8/layout/hList7"/>
    <dgm:cxn modelId="{A81B494E-473D-4A1E-8168-8B769BD2E6BC}" srcId="{809320A6-F356-4590-941E-FDF41C67DAF8}" destId="{6B87BBA5-901D-4225-B268-6B8E99D3A217}" srcOrd="2" destOrd="0" parTransId="{3F039972-8F55-4F81-ADB1-0BB965E7618F}" sibTransId="{90568C8F-E671-492A-9ADE-760BE5FE922C}"/>
    <dgm:cxn modelId="{A1DB97BC-8F44-468D-A9FB-4AF8908FCBF5}" type="presOf" srcId="{E2559225-74C5-46A8-96FB-930102033AE5}" destId="{F9A5457A-37C3-4903-B407-9559968A7BEE}" srcOrd="1" destOrd="0" presId="urn:microsoft.com/office/officeart/2005/8/layout/hList7"/>
    <dgm:cxn modelId="{42FA6749-EF26-4028-8CBD-FCC30E949A68}" type="presOf" srcId="{EC1A2373-9D53-44DB-B9BF-DE0A2BBCA7BE}" destId="{A55E5A85-6B1D-4A30-A7DC-756ED053567C}" srcOrd="0" destOrd="0" presId="urn:microsoft.com/office/officeart/2005/8/layout/hList7"/>
    <dgm:cxn modelId="{DCBCB2C4-7259-4E31-8202-5F5656E16198}" type="presParOf" srcId="{71DB93B3-FF72-43C8-9E43-EBABE03A4D8B}" destId="{F5B29B94-A0E4-4263-90C5-00BDA44D17B6}" srcOrd="0" destOrd="0" presId="urn:microsoft.com/office/officeart/2005/8/layout/hList7"/>
    <dgm:cxn modelId="{9BA5B88A-414A-4FC7-914D-91541E06D671}" type="presParOf" srcId="{71DB93B3-FF72-43C8-9E43-EBABE03A4D8B}" destId="{2E84701A-5DD6-46EE-90E0-EA9CF74504FC}" srcOrd="1" destOrd="0" presId="urn:microsoft.com/office/officeart/2005/8/layout/hList7"/>
    <dgm:cxn modelId="{34255FE5-349B-4F08-BD02-DCCC40957EF1}" type="presParOf" srcId="{2E84701A-5DD6-46EE-90E0-EA9CF74504FC}" destId="{D00710AA-0469-4617-B904-29E489E46891}" srcOrd="0" destOrd="0" presId="urn:microsoft.com/office/officeart/2005/8/layout/hList7"/>
    <dgm:cxn modelId="{7A83E173-96A2-4C48-8DF8-9E9C3480C741}" type="presParOf" srcId="{D00710AA-0469-4617-B904-29E489E46891}" destId="{3E4ABC1E-0120-4F23-924C-49D442BDA14B}" srcOrd="0" destOrd="0" presId="urn:microsoft.com/office/officeart/2005/8/layout/hList7"/>
    <dgm:cxn modelId="{ED85A823-594B-4325-9EC9-D7018B2A1DDA}" type="presParOf" srcId="{D00710AA-0469-4617-B904-29E489E46891}" destId="{4A73D7EE-5D0D-4C9D-9366-E8A95C4267BA}" srcOrd="1" destOrd="0" presId="urn:microsoft.com/office/officeart/2005/8/layout/hList7"/>
    <dgm:cxn modelId="{C4D625C0-32AD-4AFE-8E45-04C6F00A5DE7}" type="presParOf" srcId="{D00710AA-0469-4617-B904-29E489E46891}" destId="{787E9617-AC88-47B0-B69B-77079AB6F4C2}" srcOrd="2" destOrd="0" presId="urn:microsoft.com/office/officeart/2005/8/layout/hList7"/>
    <dgm:cxn modelId="{0662B9B4-86A7-4E40-8C2F-8C26A74E4423}" type="presParOf" srcId="{D00710AA-0469-4617-B904-29E489E46891}" destId="{3D12EA83-B204-466A-98A2-A611B347FCDC}" srcOrd="3" destOrd="0" presId="urn:microsoft.com/office/officeart/2005/8/layout/hList7"/>
    <dgm:cxn modelId="{99B72680-C5CA-4CF4-BF52-8424AC8452D8}" type="presParOf" srcId="{2E84701A-5DD6-46EE-90E0-EA9CF74504FC}" destId="{4D982136-98DA-4D1C-8B31-D05D22566426}" srcOrd="1" destOrd="0" presId="urn:microsoft.com/office/officeart/2005/8/layout/hList7"/>
    <dgm:cxn modelId="{2782E58A-24D9-4497-8441-900AD1814137}" type="presParOf" srcId="{2E84701A-5DD6-46EE-90E0-EA9CF74504FC}" destId="{09D0A1DA-4042-4235-A653-FD64357C9DFC}" srcOrd="2" destOrd="0" presId="urn:microsoft.com/office/officeart/2005/8/layout/hList7"/>
    <dgm:cxn modelId="{B3FCB3EE-E754-4138-B2F5-593D96D4B41C}" type="presParOf" srcId="{09D0A1DA-4042-4235-A653-FD64357C9DFC}" destId="{CCBE413C-33FC-48B5-8368-C4C3EA997737}" srcOrd="0" destOrd="0" presId="urn:microsoft.com/office/officeart/2005/8/layout/hList7"/>
    <dgm:cxn modelId="{B8C47C96-B8BA-4894-B6A3-E6467511E8F6}" type="presParOf" srcId="{09D0A1DA-4042-4235-A653-FD64357C9DFC}" destId="{F9A5457A-37C3-4903-B407-9559968A7BEE}" srcOrd="1" destOrd="0" presId="urn:microsoft.com/office/officeart/2005/8/layout/hList7"/>
    <dgm:cxn modelId="{A69A7D6D-7E0C-49FE-8991-14139B0F2973}" type="presParOf" srcId="{09D0A1DA-4042-4235-A653-FD64357C9DFC}" destId="{4C5A5E20-176A-4233-8FD6-9F5A7563068D}" srcOrd="2" destOrd="0" presId="urn:microsoft.com/office/officeart/2005/8/layout/hList7"/>
    <dgm:cxn modelId="{36BE07E0-5C56-479D-949C-83143F8D686E}" type="presParOf" srcId="{09D0A1DA-4042-4235-A653-FD64357C9DFC}" destId="{CF33F4FA-6B37-438F-895A-BC61EC6F6951}" srcOrd="3" destOrd="0" presId="urn:microsoft.com/office/officeart/2005/8/layout/hList7"/>
    <dgm:cxn modelId="{E8220323-BB01-4628-9599-262108E40C91}" type="presParOf" srcId="{2E84701A-5DD6-46EE-90E0-EA9CF74504FC}" destId="{A55E5A85-6B1D-4A30-A7DC-756ED053567C}" srcOrd="3" destOrd="0" presId="urn:microsoft.com/office/officeart/2005/8/layout/hList7"/>
    <dgm:cxn modelId="{8982F5F9-D264-49F2-B24F-B64DC38CAD0E}" type="presParOf" srcId="{2E84701A-5DD6-46EE-90E0-EA9CF74504FC}" destId="{524F6BB9-AEAE-4AF1-9C11-1685506DCC68}" srcOrd="4" destOrd="0" presId="urn:microsoft.com/office/officeart/2005/8/layout/hList7"/>
    <dgm:cxn modelId="{C7217D79-130C-4874-AB34-5BFA3EB95F70}" type="presParOf" srcId="{524F6BB9-AEAE-4AF1-9C11-1685506DCC68}" destId="{ECC7C93F-CFA3-4F34-B441-238E83C3272C}" srcOrd="0" destOrd="0" presId="urn:microsoft.com/office/officeart/2005/8/layout/hList7"/>
    <dgm:cxn modelId="{123D1E67-A408-4F47-9B14-94C3A7A6BC44}" type="presParOf" srcId="{524F6BB9-AEAE-4AF1-9C11-1685506DCC68}" destId="{C478D951-575B-4A9D-B65C-426F587F62A4}" srcOrd="1" destOrd="0" presId="urn:microsoft.com/office/officeart/2005/8/layout/hList7"/>
    <dgm:cxn modelId="{43974509-7F33-4C2B-A9D7-73BA8A4A3629}" type="presParOf" srcId="{524F6BB9-AEAE-4AF1-9C11-1685506DCC68}" destId="{4E9F2EDF-043A-4FD7-A9F4-BD72CEE75C9C}" srcOrd="2" destOrd="0" presId="urn:microsoft.com/office/officeart/2005/8/layout/hList7"/>
    <dgm:cxn modelId="{1E732354-BC15-4E0D-93A5-709F68B4133F}" type="presParOf" srcId="{524F6BB9-AEAE-4AF1-9C11-1685506DCC68}" destId="{DE73E2B9-4C95-48FF-9C2C-2FFBDCE39E3F}" srcOrd="3" destOrd="0" presId="urn:microsoft.com/office/officeart/2005/8/layout/hList7"/>
    <dgm:cxn modelId="{0D9B773F-7259-4E6B-9DB0-EC3D6F75F12C}" type="presParOf" srcId="{2E84701A-5DD6-46EE-90E0-EA9CF74504FC}" destId="{BDB0F923-FD19-412A-BECC-A34BC988C8A1}" srcOrd="5" destOrd="0" presId="urn:microsoft.com/office/officeart/2005/8/layout/hList7"/>
    <dgm:cxn modelId="{3C4EAB6E-92CC-4C3F-838F-27CDACF88F51}" type="presParOf" srcId="{2E84701A-5DD6-46EE-90E0-EA9CF74504FC}" destId="{6CB5E183-BBAE-4B79-AD51-401481F20FA6}" srcOrd="6" destOrd="0" presId="urn:microsoft.com/office/officeart/2005/8/layout/hList7"/>
    <dgm:cxn modelId="{3E29729A-74F1-4A21-B1BF-D0E5189E2A52}" type="presParOf" srcId="{6CB5E183-BBAE-4B79-AD51-401481F20FA6}" destId="{F2B55D27-AAE8-4AA7-993E-ACA95C521E28}" srcOrd="0" destOrd="0" presId="urn:microsoft.com/office/officeart/2005/8/layout/hList7"/>
    <dgm:cxn modelId="{8C85D49D-701C-461A-BF83-63EB4EECBF18}" type="presParOf" srcId="{6CB5E183-BBAE-4B79-AD51-401481F20FA6}" destId="{E6767579-D190-475E-9775-8A758C6C0823}" srcOrd="1" destOrd="0" presId="urn:microsoft.com/office/officeart/2005/8/layout/hList7"/>
    <dgm:cxn modelId="{C3D59E75-834D-4726-8390-DE7F0EA4CC94}" type="presParOf" srcId="{6CB5E183-BBAE-4B79-AD51-401481F20FA6}" destId="{E0E3FE98-4578-46A4-9290-D5B2719886C6}" srcOrd="2" destOrd="0" presId="urn:microsoft.com/office/officeart/2005/8/layout/hList7"/>
    <dgm:cxn modelId="{F4BAA0C5-84A5-464F-975A-F7B8674B72C9}" type="presParOf" srcId="{6CB5E183-BBAE-4B79-AD51-401481F20FA6}" destId="{696338EB-7FBF-447D-AF71-E89FEC600C45}" srcOrd="3" destOrd="0" presId="urn:microsoft.com/office/officeart/2005/8/layout/hList7"/>
    <dgm:cxn modelId="{20F29A95-B206-461D-AFC2-DA2F6D086CA0}" type="presParOf" srcId="{2E84701A-5DD6-46EE-90E0-EA9CF74504FC}" destId="{732DFDD2-C2A6-44EE-B923-AC39588225A9}" srcOrd="7" destOrd="0" presId="urn:microsoft.com/office/officeart/2005/8/layout/hList7"/>
    <dgm:cxn modelId="{5B9CFFFE-F80C-4607-A842-A62FD0474C6C}" type="presParOf" srcId="{2E84701A-5DD6-46EE-90E0-EA9CF74504FC}" destId="{E1009435-BC2C-485E-84FA-6F1C194AA69D}" srcOrd="8" destOrd="0" presId="urn:microsoft.com/office/officeart/2005/8/layout/hList7"/>
    <dgm:cxn modelId="{364EC230-7E25-4B36-868B-CBCA478D9FCD}" type="presParOf" srcId="{E1009435-BC2C-485E-84FA-6F1C194AA69D}" destId="{039E238C-08C1-44F8-AFC1-9E64271D6888}" srcOrd="0" destOrd="0" presId="urn:microsoft.com/office/officeart/2005/8/layout/hList7"/>
    <dgm:cxn modelId="{619EE7D3-CD1B-4ED1-8185-B3AF1A3A4ACF}" type="presParOf" srcId="{E1009435-BC2C-485E-84FA-6F1C194AA69D}" destId="{781D88A9-8436-406F-B80C-48F6C752B0A4}" srcOrd="1" destOrd="0" presId="urn:microsoft.com/office/officeart/2005/8/layout/hList7"/>
    <dgm:cxn modelId="{61619AF3-A8E3-494C-9777-F0E5E63ACC3D}" type="presParOf" srcId="{E1009435-BC2C-485E-84FA-6F1C194AA69D}" destId="{F615A87A-137F-41F1-862F-D6CBDF821CDC}" srcOrd="2" destOrd="0" presId="urn:microsoft.com/office/officeart/2005/8/layout/hList7"/>
    <dgm:cxn modelId="{7BE10039-E868-4200-BEBA-88B82E46774F}" type="presParOf" srcId="{E1009435-BC2C-485E-84FA-6F1C194AA69D}" destId="{06CD9627-D743-40D7-9B93-7B18075055A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02FAF6C-78C2-4691-B4F8-DDCFF87B61D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1A3BEB-E21E-42E8-8539-9521AFC1D0A0}" type="pres">
      <dgm:prSet presAssocID="{302FAF6C-78C2-4691-B4F8-DDCFF87B61D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D98E66A-0277-49D4-87CB-EB892084D790}" type="presOf" srcId="{302FAF6C-78C2-4691-B4F8-DDCFF87B61DD}" destId="{A71A3BEB-E21E-42E8-8539-9521AFC1D0A0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3DC4520-91A8-4ECB-8941-57CD4BE242B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15479-35B5-4E1D-B85F-9679B6ACF69B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r>
            <a:rPr lang="cs-CZ" b="1" dirty="0"/>
            <a:t>POTŘEBY jednotlivých aktérů</a:t>
          </a:r>
          <a:endParaRPr lang="cs-CZ" dirty="0"/>
        </a:p>
      </dgm:t>
    </dgm:pt>
    <dgm:pt modelId="{722322F7-4568-4B0F-8C4E-F022008A5095}" type="parTrans" cxnId="{A325CCD3-49A9-4A08-A6E6-46B6B2AB8A2F}">
      <dgm:prSet/>
      <dgm:spPr/>
      <dgm:t>
        <a:bodyPr/>
        <a:lstStyle/>
        <a:p>
          <a:endParaRPr lang="cs-CZ"/>
        </a:p>
      </dgm:t>
    </dgm:pt>
    <dgm:pt modelId="{D6DA2494-B4F9-4089-97E2-C4F0F016CE87}" type="sibTrans" cxnId="{A325CCD3-49A9-4A08-A6E6-46B6B2AB8A2F}">
      <dgm:prSet/>
      <dgm:spPr/>
      <dgm:t>
        <a:bodyPr/>
        <a:lstStyle/>
        <a:p>
          <a:endParaRPr lang="cs-CZ"/>
        </a:p>
      </dgm:t>
    </dgm:pt>
    <dgm:pt modelId="{00796AC2-E5C0-453E-BFF7-35B54D59F261}" type="pres">
      <dgm:prSet presAssocID="{83DC4520-91A8-4ECB-8941-57CD4BE242B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4B5F175-86A4-4D6E-BAA5-B75A1B1E8347}" type="pres">
      <dgm:prSet presAssocID="{B4115479-35B5-4E1D-B85F-9679B6ACF69B}" presName="circle1" presStyleLbl="node1" presStyleIdx="0" presStyleCnt="1"/>
      <dgm:spPr>
        <a:noFill/>
      </dgm:spPr>
    </dgm:pt>
    <dgm:pt modelId="{F81EA7BE-38CA-4628-B095-70CEBE440CC9}" type="pres">
      <dgm:prSet presAssocID="{B4115479-35B5-4E1D-B85F-9679B6ACF69B}" presName="space" presStyleCnt="0"/>
      <dgm:spPr/>
    </dgm:pt>
    <dgm:pt modelId="{4C9B7C61-7A1F-488F-BB79-F229D0422CEC}" type="pres">
      <dgm:prSet presAssocID="{B4115479-35B5-4E1D-B85F-9679B6ACF69B}" presName="rect1" presStyleLbl="alignAcc1" presStyleIdx="0" presStyleCnt="1"/>
      <dgm:spPr/>
      <dgm:t>
        <a:bodyPr/>
        <a:lstStyle/>
        <a:p>
          <a:endParaRPr lang="cs-CZ"/>
        </a:p>
      </dgm:t>
    </dgm:pt>
    <dgm:pt modelId="{4CDEAB9A-6685-48BF-8949-5C1F1B8AE8C1}" type="pres">
      <dgm:prSet presAssocID="{B4115479-35B5-4E1D-B85F-9679B6ACF69B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A150A8-9952-428D-97C6-7531FF54DDFD}" type="presOf" srcId="{B4115479-35B5-4E1D-B85F-9679B6ACF69B}" destId="{4C9B7C61-7A1F-488F-BB79-F229D0422CEC}" srcOrd="0" destOrd="0" presId="urn:microsoft.com/office/officeart/2005/8/layout/target3"/>
    <dgm:cxn modelId="{6F5DA764-35DE-4E88-937F-C157B9D47424}" type="presOf" srcId="{B4115479-35B5-4E1D-B85F-9679B6ACF69B}" destId="{4CDEAB9A-6685-48BF-8949-5C1F1B8AE8C1}" srcOrd="1" destOrd="0" presId="urn:microsoft.com/office/officeart/2005/8/layout/target3"/>
    <dgm:cxn modelId="{A325CCD3-49A9-4A08-A6E6-46B6B2AB8A2F}" srcId="{83DC4520-91A8-4ECB-8941-57CD4BE242BB}" destId="{B4115479-35B5-4E1D-B85F-9679B6ACF69B}" srcOrd="0" destOrd="0" parTransId="{722322F7-4568-4B0F-8C4E-F022008A5095}" sibTransId="{D6DA2494-B4F9-4089-97E2-C4F0F016CE87}"/>
    <dgm:cxn modelId="{0D0ADA42-EA66-44AA-B12F-C253DBE889E7}" type="presOf" srcId="{83DC4520-91A8-4ECB-8941-57CD4BE242BB}" destId="{00796AC2-E5C0-453E-BFF7-35B54D59F261}" srcOrd="0" destOrd="0" presId="urn:microsoft.com/office/officeart/2005/8/layout/target3"/>
    <dgm:cxn modelId="{F2A2E459-631A-44DE-8808-79168C7821E6}" type="presParOf" srcId="{00796AC2-E5C0-453E-BFF7-35B54D59F261}" destId="{84B5F175-86A4-4D6E-BAA5-B75A1B1E8347}" srcOrd="0" destOrd="0" presId="urn:microsoft.com/office/officeart/2005/8/layout/target3"/>
    <dgm:cxn modelId="{18FF2A3D-D972-4520-B69E-89AAF9012265}" type="presParOf" srcId="{00796AC2-E5C0-453E-BFF7-35B54D59F261}" destId="{F81EA7BE-38CA-4628-B095-70CEBE440CC9}" srcOrd="1" destOrd="0" presId="urn:microsoft.com/office/officeart/2005/8/layout/target3"/>
    <dgm:cxn modelId="{B96A44D8-E82D-4991-AE2B-2F74B8B6EB47}" type="presParOf" srcId="{00796AC2-E5C0-453E-BFF7-35B54D59F261}" destId="{4C9B7C61-7A1F-488F-BB79-F229D0422CEC}" srcOrd="2" destOrd="0" presId="urn:microsoft.com/office/officeart/2005/8/layout/target3"/>
    <dgm:cxn modelId="{9CEF9FAB-6420-4C59-A751-30F028FAEB8B}" type="presParOf" srcId="{00796AC2-E5C0-453E-BFF7-35B54D59F261}" destId="{4CDEAB9A-6685-48BF-8949-5C1F1B8AE8C1}" srcOrd="3" destOrd="0" presId="urn:microsoft.com/office/officeart/2005/8/layout/target3"/>
  </dgm:cxnLst>
  <dgm:bg>
    <a:solidFill>
      <a:srgbClr val="F68D36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785D0CB-21BE-45A7-A8D9-A39894A5550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90BA29-9F92-4475-894C-3D15B77C6654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r>
            <a:rPr lang="cs-CZ" b="1" dirty="0"/>
            <a:t>Základní období v procesu osvojování</a:t>
          </a:r>
          <a:endParaRPr lang="cs-CZ" dirty="0"/>
        </a:p>
      </dgm:t>
    </dgm:pt>
    <dgm:pt modelId="{4CF456AC-7E72-46C4-A82D-663222B11D5B}" type="parTrans" cxnId="{B82EC662-23B1-4D4E-A0EC-39654C725851}">
      <dgm:prSet/>
      <dgm:spPr/>
      <dgm:t>
        <a:bodyPr/>
        <a:lstStyle/>
        <a:p>
          <a:endParaRPr lang="cs-CZ"/>
        </a:p>
      </dgm:t>
    </dgm:pt>
    <dgm:pt modelId="{05A47DB9-3524-4D6D-8178-AD1C35D568C7}" type="sibTrans" cxnId="{B82EC662-23B1-4D4E-A0EC-39654C725851}">
      <dgm:prSet/>
      <dgm:spPr/>
      <dgm:t>
        <a:bodyPr/>
        <a:lstStyle/>
        <a:p>
          <a:endParaRPr lang="cs-CZ"/>
        </a:p>
      </dgm:t>
    </dgm:pt>
    <dgm:pt modelId="{C4949A31-155F-403F-BB5A-49D2943425C6}" type="pres">
      <dgm:prSet presAssocID="{A785D0CB-21BE-45A7-A8D9-A39894A5550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F222D81-D915-4A54-9FB9-DE55438969E3}" type="pres">
      <dgm:prSet presAssocID="{B690BA29-9F92-4475-894C-3D15B77C6654}" presName="circle1" presStyleLbl="node1" presStyleIdx="0" presStyleCnt="1"/>
      <dgm:spPr>
        <a:noFill/>
      </dgm:spPr>
    </dgm:pt>
    <dgm:pt modelId="{4D20349F-8B5C-4CF9-AD9D-1D5B13792A9A}" type="pres">
      <dgm:prSet presAssocID="{B690BA29-9F92-4475-894C-3D15B77C6654}" presName="space" presStyleCnt="0"/>
      <dgm:spPr/>
    </dgm:pt>
    <dgm:pt modelId="{E1DFF181-BE02-46C6-9E25-603789D6F097}" type="pres">
      <dgm:prSet presAssocID="{B690BA29-9F92-4475-894C-3D15B77C6654}" presName="rect1" presStyleLbl="alignAcc1" presStyleIdx="0" presStyleCnt="1"/>
      <dgm:spPr/>
      <dgm:t>
        <a:bodyPr/>
        <a:lstStyle/>
        <a:p>
          <a:endParaRPr lang="cs-CZ"/>
        </a:p>
      </dgm:t>
    </dgm:pt>
    <dgm:pt modelId="{2E8E17EF-454A-4F00-9B82-CF21FA03E255}" type="pres">
      <dgm:prSet presAssocID="{B690BA29-9F92-4475-894C-3D15B77C6654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EBEB3F-FCE3-4142-A9E8-4934543A0AEE}" type="presOf" srcId="{B690BA29-9F92-4475-894C-3D15B77C6654}" destId="{2E8E17EF-454A-4F00-9B82-CF21FA03E255}" srcOrd="1" destOrd="0" presId="urn:microsoft.com/office/officeart/2005/8/layout/target3"/>
    <dgm:cxn modelId="{403BD100-C869-4B5E-9D7B-6EE678CF6D62}" type="presOf" srcId="{B690BA29-9F92-4475-894C-3D15B77C6654}" destId="{E1DFF181-BE02-46C6-9E25-603789D6F097}" srcOrd="0" destOrd="0" presId="urn:microsoft.com/office/officeart/2005/8/layout/target3"/>
    <dgm:cxn modelId="{B82EC662-23B1-4D4E-A0EC-39654C725851}" srcId="{A785D0CB-21BE-45A7-A8D9-A39894A55505}" destId="{B690BA29-9F92-4475-894C-3D15B77C6654}" srcOrd="0" destOrd="0" parTransId="{4CF456AC-7E72-46C4-A82D-663222B11D5B}" sibTransId="{05A47DB9-3524-4D6D-8178-AD1C35D568C7}"/>
    <dgm:cxn modelId="{B25CFA5C-B529-49D7-A01C-6655E1782F98}" type="presOf" srcId="{A785D0CB-21BE-45A7-A8D9-A39894A55505}" destId="{C4949A31-155F-403F-BB5A-49D2943425C6}" srcOrd="0" destOrd="0" presId="urn:microsoft.com/office/officeart/2005/8/layout/target3"/>
    <dgm:cxn modelId="{3297DBF3-1AAC-4153-9C65-077A656AAA2B}" type="presParOf" srcId="{C4949A31-155F-403F-BB5A-49D2943425C6}" destId="{CF222D81-D915-4A54-9FB9-DE55438969E3}" srcOrd="0" destOrd="0" presId="urn:microsoft.com/office/officeart/2005/8/layout/target3"/>
    <dgm:cxn modelId="{C7EBCE91-49BB-4557-AD28-DC32E2F9CB43}" type="presParOf" srcId="{C4949A31-155F-403F-BB5A-49D2943425C6}" destId="{4D20349F-8B5C-4CF9-AD9D-1D5B13792A9A}" srcOrd="1" destOrd="0" presId="urn:microsoft.com/office/officeart/2005/8/layout/target3"/>
    <dgm:cxn modelId="{3F0C7291-04BA-4471-80A7-4F05B1C7531C}" type="presParOf" srcId="{C4949A31-155F-403F-BB5A-49D2943425C6}" destId="{E1DFF181-BE02-46C6-9E25-603789D6F097}" srcOrd="2" destOrd="0" presId="urn:microsoft.com/office/officeart/2005/8/layout/target3"/>
    <dgm:cxn modelId="{1B4EDB50-9814-4D3B-A508-4EBC7A6EAB21}" type="presParOf" srcId="{C4949A31-155F-403F-BB5A-49D2943425C6}" destId="{2E8E17EF-454A-4F00-9B82-CF21FA03E255}" srcOrd="3" destOrd="0" presId="urn:microsoft.com/office/officeart/2005/8/layout/target3"/>
  </dgm:cxnLst>
  <dgm:bg>
    <a:solidFill>
      <a:srgbClr val="F5801F"/>
    </a:solidFill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BDC1BCB-53B0-455D-B0CC-266767978E1D}" type="doc">
      <dgm:prSet loTypeId="urn:microsoft.com/office/officeart/2005/8/layout/rings+Icon#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B32215E-2BEC-4CC8-8850-7780813452A8}">
      <dgm:prSet custT="1"/>
      <dgm:spPr>
        <a:solidFill>
          <a:srgbClr val="B3CCFF">
            <a:alpha val="50000"/>
          </a:srgbClr>
        </a:solidFill>
      </dgm:spPr>
      <dgm:t>
        <a:bodyPr/>
        <a:lstStyle/>
        <a:p>
          <a:pPr algn="ctr" rtl="0"/>
          <a:r>
            <a:rPr lang="cs-CZ" sz="1800" dirty="0">
              <a:solidFill>
                <a:schemeClr val="tx1"/>
              </a:solidFill>
            </a:rPr>
            <a:t>Osvojova</a:t>
          </a:r>
          <a:r>
            <a:rPr lang="en-US" sz="1800" dirty="0">
              <a:solidFill>
                <a:schemeClr val="tx1"/>
              </a:solidFill>
            </a:rPr>
            <a:t>n</a:t>
          </a:r>
          <a:r>
            <a:rPr lang="cs-CZ" sz="1800" dirty="0">
              <a:solidFill>
                <a:schemeClr val="tx1"/>
              </a:solidFill>
            </a:rPr>
            <a:t>ých dětí </a:t>
          </a:r>
        </a:p>
      </dgm:t>
    </dgm:pt>
    <dgm:pt modelId="{7189D9FC-ADB2-4786-A858-F174E09C111C}" type="parTrans" cxnId="{0A033870-9A88-4AB6-84F0-2BCC6E9B3849}">
      <dgm:prSet/>
      <dgm:spPr/>
      <dgm:t>
        <a:bodyPr/>
        <a:lstStyle/>
        <a:p>
          <a:endParaRPr lang="cs-CZ"/>
        </a:p>
      </dgm:t>
    </dgm:pt>
    <dgm:pt modelId="{907A1906-DA54-4B58-ADB6-C10E7B50F056}" type="sibTrans" cxnId="{0A033870-9A88-4AB6-84F0-2BCC6E9B3849}">
      <dgm:prSet/>
      <dgm:spPr/>
      <dgm:t>
        <a:bodyPr/>
        <a:lstStyle/>
        <a:p>
          <a:endParaRPr lang="cs-CZ"/>
        </a:p>
      </dgm:t>
    </dgm:pt>
    <dgm:pt modelId="{1115EDF2-DB74-47BD-BD30-A2C7FC554870}">
      <dgm:prSet custT="1"/>
      <dgm:spPr>
        <a:solidFill>
          <a:srgbClr val="F68D36">
            <a:alpha val="50000"/>
          </a:srgbClr>
        </a:solidFill>
      </dgm:spPr>
      <dgm:t>
        <a:bodyPr/>
        <a:lstStyle/>
        <a:p>
          <a:pPr rtl="0"/>
          <a:r>
            <a:rPr lang="cs-CZ" sz="1800" dirty="0">
              <a:solidFill>
                <a:schemeClr val="tx1"/>
              </a:solidFill>
            </a:rPr>
            <a:t>Stávajících dětí v rodině</a:t>
          </a:r>
        </a:p>
      </dgm:t>
    </dgm:pt>
    <dgm:pt modelId="{AF1BEF96-D011-4591-ACFF-88C8AAC71A6C}" type="parTrans" cxnId="{74B90E26-1D6D-4AC8-AD91-10787DC3A478}">
      <dgm:prSet/>
      <dgm:spPr/>
      <dgm:t>
        <a:bodyPr/>
        <a:lstStyle/>
        <a:p>
          <a:endParaRPr lang="cs-CZ"/>
        </a:p>
      </dgm:t>
    </dgm:pt>
    <dgm:pt modelId="{DEDE3A6E-B4F4-4D63-9895-614330144717}" type="sibTrans" cxnId="{74B90E26-1D6D-4AC8-AD91-10787DC3A478}">
      <dgm:prSet/>
      <dgm:spPr/>
      <dgm:t>
        <a:bodyPr/>
        <a:lstStyle/>
        <a:p>
          <a:endParaRPr lang="cs-CZ"/>
        </a:p>
      </dgm:t>
    </dgm:pt>
    <dgm:pt modelId="{49BAF6FD-4ED7-4FCE-9A86-AB30B00754E2}">
      <dgm:prSet custT="1"/>
      <dgm:spPr>
        <a:solidFill>
          <a:srgbClr val="FFC000">
            <a:alpha val="50000"/>
          </a:srgbClr>
        </a:solidFill>
      </dgm:spPr>
      <dgm:t>
        <a:bodyPr/>
        <a:lstStyle/>
        <a:p>
          <a:pPr rtl="0"/>
          <a:r>
            <a:rPr lang="cs-CZ" sz="1800" dirty="0">
              <a:solidFill>
                <a:schemeClr val="tx1"/>
              </a:solidFill>
            </a:rPr>
            <a:t>Rodičů-osvojitelů</a:t>
          </a:r>
        </a:p>
      </dgm:t>
    </dgm:pt>
    <dgm:pt modelId="{5AE212DD-D7C3-41BF-8B6D-10AE77759126}" type="parTrans" cxnId="{D8881403-9C13-4FD1-9409-1C3F1312BF22}">
      <dgm:prSet/>
      <dgm:spPr/>
      <dgm:t>
        <a:bodyPr/>
        <a:lstStyle/>
        <a:p>
          <a:endParaRPr lang="cs-CZ"/>
        </a:p>
      </dgm:t>
    </dgm:pt>
    <dgm:pt modelId="{3AB2005D-3C8B-44DE-BA81-10578DFAB36F}" type="sibTrans" cxnId="{D8881403-9C13-4FD1-9409-1C3F1312BF22}">
      <dgm:prSet/>
      <dgm:spPr/>
      <dgm:t>
        <a:bodyPr/>
        <a:lstStyle/>
        <a:p>
          <a:endParaRPr lang="cs-CZ"/>
        </a:p>
      </dgm:t>
    </dgm:pt>
    <dgm:pt modelId="{7DEB1598-BACF-4617-9C51-EA546297F91D}">
      <dgm:prSet custT="1"/>
      <dgm:spPr>
        <a:solidFill>
          <a:srgbClr val="FF0000">
            <a:alpha val="50000"/>
          </a:srgbClr>
        </a:solidFill>
      </dgm:spPr>
      <dgm:t>
        <a:bodyPr/>
        <a:lstStyle/>
        <a:p>
          <a:pPr rtl="0"/>
          <a:r>
            <a:rPr lang="cs-CZ" sz="1800" dirty="0">
              <a:solidFill>
                <a:schemeClr val="tx1"/>
              </a:solidFill>
            </a:rPr>
            <a:t>Širší rodiny</a:t>
          </a:r>
        </a:p>
      </dgm:t>
    </dgm:pt>
    <dgm:pt modelId="{77C9A310-4BA4-4123-8B07-F0C8213E7B6C}" type="parTrans" cxnId="{6379EE28-E57A-4982-92A0-818425F612AE}">
      <dgm:prSet/>
      <dgm:spPr/>
      <dgm:t>
        <a:bodyPr/>
        <a:lstStyle/>
        <a:p>
          <a:endParaRPr lang="cs-CZ"/>
        </a:p>
      </dgm:t>
    </dgm:pt>
    <dgm:pt modelId="{0DD972E4-6529-4C1F-9EE0-8AD572FEFFF3}" type="sibTrans" cxnId="{6379EE28-E57A-4982-92A0-818425F612AE}">
      <dgm:prSet/>
      <dgm:spPr/>
      <dgm:t>
        <a:bodyPr/>
        <a:lstStyle/>
        <a:p>
          <a:endParaRPr lang="cs-CZ"/>
        </a:p>
      </dgm:t>
    </dgm:pt>
    <dgm:pt modelId="{60EDBC7E-3778-44E3-ACC8-73FA46A5DFDB}">
      <dgm:prSet custT="1"/>
      <dgm:spPr>
        <a:solidFill>
          <a:srgbClr val="92D050">
            <a:alpha val="50000"/>
          </a:srgbClr>
        </a:solidFill>
      </dgm:spPr>
      <dgm:t>
        <a:bodyPr/>
        <a:lstStyle/>
        <a:p>
          <a:pPr rtl="0"/>
          <a:r>
            <a:rPr lang="cs-CZ" sz="1800" b="1" dirty="0">
              <a:solidFill>
                <a:schemeClr val="tx1"/>
              </a:solidFill>
            </a:rPr>
            <a:t>Širšího okolí (např.</a:t>
          </a:r>
        </a:p>
        <a:p>
          <a:pPr rtl="0"/>
          <a:r>
            <a:rPr lang="cs-CZ" sz="1800" b="1" dirty="0">
              <a:solidFill>
                <a:schemeClr val="tx1"/>
              </a:solidFill>
            </a:rPr>
            <a:t>škola)</a:t>
          </a:r>
        </a:p>
      </dgm:t>
    </dgm:pt>
    <dgm:pt modelId="{08B12596-50AA-4BC7-9F7F-1D7D13EF051D}" type="parTrans" cxnId="{CE3DE089-2045-4E40-BCCF-5B0B544367D6}">
      <dgm:prSet/>
      <dgm:spPr/>
      <dgm:t>
        <a:bodyPr/>
        <a:lstStyle/>
        <a:p>
          <a:endParaRPr lang="cs-CZ"/>
        </a:p>
      </dgm:t>
    </dgm:pt>
    <dgm:pt modelId="{2D9B802A-860A-4BF6-A589-25FE6EDB84D1}" type="sibTrans" cxnId="{CE3DE089-2045-4E40-BCCF-5B0B544367D6}">
      <dgm:prSet/>
      <dgm:spPr/>
      <dgm:t>
        <a:bodyPr/>
        <a:lstStyle/>
        <a:p>
          <a:endParaRPr lang="cs-CZ"/>
        </a:p>
      </dgm:t>
    </dgm:pt>
    <dgm:pt modelId="{DF568BDF-730A-4C55-AE4B-B0A72B96A4B2}" type="pres">
      <dgm:prSet presAssocID="{BBDC1BCB-53B0-455D-B0CC-266767978E1D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156C17A-F44E-44A9-8EE0-7A44F5737147}" type="pres">
      <dgm:prSet presAssocID="{BBDC1BCB-53B0-455D-B0CC-266767978E1D}" presName="ellipse1" presStyleLbl="vennNode1" presStyleIdx="0" presStyleCnt="5" custScaleX="148028" custScaleY="101224" custLinFactX="29547" custLinFactNeighborX="100000" custLinFactNeighborY="-5576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7CC895-D046-4A57-9D05-B66E222874CC}" type="pres">
      <dgm:prSet presAssocID="{BBDC1BCB-53B0-455D-B0CC-266767978E1D}" presName="ellipse2" presStyleLbl="vennNode1" presStyleIdx="1" presStyleCnt="5" custScaleX="127056" custScaleY="120028" custLinFactNeighborX="-35673" custLinFactNeighborY="6914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48853-4170-4219-BEEC-20369191B645}" type="pres">
      <dgm:prSet presAssocID="{BBDC1BCB-53B0-455D-B0CC-266767978E1D}" presName="ellipse3" presStyleLbl="vennNode1" presStyleIdx="2" presStyleCnt="5" custScaleX="120394" custScaleY="99912" custLinFactX="-6744" custLinFactNeighborX="-100000" custLinFactNeighborY="-210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1423D1-FB78-4770-9C17-E733B043ECCF}" type="pres">
      <dgm:prSet presAssocID="{BBDC1BCB-53B0-455D-B0CC-266767978E1D}" presName="ellipse4" presStyleLbl="vennNode1" presStyleIdx="3" presStyleCnt="5" custScaleX="121275" custScaleY="119282" custLinFactNeighborX="-16055" custLinFactNeighborY="7886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E16D5D-478F-446A-A638-89EDBF366E16}" type="pres">
      <dgm:prSet presAssocID="{BBDC1BCB-53B0-455D-B0CC-266767978E1D}" presName="ellipse5" presStyleLbl="vennNode1" presStyleIdx="4" presStyleCnt="5" custScaleX="99621" custScaleY="110304" custLinFactNeighborX="-16923" custLinFactNeighborY="356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E3DE089-2045-4E40-BCCF-5B0B544367D6}" srcId="{BBDC1BCB-53B0-455D-B0CC-266767978E1D}" destId="{60EDBC7E-3778-44E3-ACC8-73FA46A5DFDB}" srcOrd="4" destOrd="0" parTransId="{08B12596-50AA-4BC7-9F7F-1D7D13EF051D}" sibTransId="{2D9B802A-860A-4BF6-A589-25FE6EDB84D1}"/>
    <dgm:cxn modelId="{9F52CECF-39B0-448D-B7D3-02154766DE3D}" type="presOf" srcId="{49BAF6FD-4ED7-4FCE-9A86-AB30B00754E2}" destId="{8FC48853-4170-4219-BEEC-20369191B645}" srcOrd="0" destOrd="0" presId="urn:microsoft.com/office/officeart/2005/8/layout/rings+Icon#1"/>
    <dgm:cxn modelId="{0A033870-9A88-4AB6-84F0-2BCC6E9B3849}" srcId="{BBDC1BCB-53B0-455D-B0CC-266767978E1D}" destId="{2B32215E-2BEC-4CC8-8850-7780813452A8}" srcOrd="0" destOrd="0" parTransId="{7189D9FC-ADB2-4786-A858-F174E09C111C}" sibTransId="{907A1906-DA54-4B58-ADB6-C10E7B50F056}"/>
    <dgm:cxn modelId="{E08DBEA5-6C70-49C6-B55C-DE515934C773}" type="presOf" srcId="{1115EDF2-DB74-47BD-BD30-A2C7FC554870}" destId="{3C7CC895-D046-4A57-9D05-B66E222874CC}" srcOrd="0" destOrd="0" presId="urn:microsoft.com/office/officeart/2005/8/layout/rings+Icon#1"/>
    <dgm:cxn modelId="{24624794-2725-4A75-86F7-6CF715F3DC68}" type="presOf" srcId="{2B32215E-2BEC-4CC8-8850-7780813452A8}" destId="{4156C17A-F44E-44A9-8EE0-7A44F5737147}" srcOrd="0" destOrd="0" presId="urn:microsoft.com/office/officeart/2005/8/layout/rings+Icon#1"/>
    <dgm:cxn modelId="{D8881403-9C13-4FD1-9409-1C3F1312BF22}" srcId="{BBDC1BCB-53B0-455D-B0CC-266767978E1D}" destId="{49BAF6FD-4ED7-4FCE-9A86-AB30B00754E2}" srcOrd="2" destOrd="0" parTransId="{5AE212DD-D7C3-41BF-8B6D-10AE77759126}" sibTransId="{3AB2005D-3C8B-44DE-BA81-10578DFAB36F}"/>
    <dgm:cxn modelId="{6379EE28-E57A-4982-92A0-818425F612AE}" srcId="{BBDC1BCB-53B0-455D-B0CC-266767978E1D}" destId="{7DEB1598-BACF-4617-9C51-EA546297F91D}" srcOrd="3" destOrd="0" parTransId="{77C9A310-4BA4-4123-8B07-F0C8213E7B6C}" sibTransId="{0DD972E4-6529-4C1F-9EE0-8AD572FEFFF3}"/>
    <dgm:cxn modelId="{DED654B1-4718-4C2C-860A-B6709E99C1BA}" type="presOf" srcId="{BBDC1BCB-53B0-455D-B0CC-266767978E1D}" destId="{DF568BDF-730A-4C55-AE4B-B0A72B96A4B2}" srcOrd="0" destOrd="0" presId="urn:microsoft.com/office/officeart/2005/8/layout/rings+Icon#1"/>
    <dgm:cxn modelId="{3CE001B5-BEDC-4BAA-9238-EEF021C0F824}" type="presOf" srcId="{60EDBC7E-3778-44E3-ACC8-73FA46A5DFDB}" destId="{19E16D5D-478F-446A-A638-89EDBF366E16}" srcOrd="0" destOrd="0" presId="urn:microsoft.com/office/officeart/2005/8/layout/rings+Icon#1"/>
    <dgm:cxn modelId="{74B90E26-1D6D-4AC8-AD91-10787DC3A478}" srcId="{BBDC1BCB-53B0-455D-B0CC-266767978E1D}" destId="{1115EDF2-DB74-47BD-BD30-A2C7FC554870}" srcOrd="1" destOrd="0" parTransId="{AF1BEF96-D011-4591-ACFF-88C8AAC71A6C}" sibTransId="{DEDE3A6E-B4F4-4D63-9895-614330144717}"/>
    <dgm:cxn modelId="{5B2F617E-E83C-43A2-9646-5927C974A1D1}" type="presOf" srcId="{7DEB1598-BACF-4617-9C51-EA546297F91D}" destId="{0D1423D1-FB78-4770-9C17-E733B043ECCF}" srcOrd="0" destOrd="0" presId="urn:microsoft.com/office/officeart/2005/8/layout/rings+Icon#1"/>
    <dgm:cxn modelId="{867FCA5A-940C-43C8-8292-71005698D63D}" type="presParOf" srcId="{DF568BDF-730A-4C55-AE4B-B0A72B96A4B2}" destId="{4156C17A-F44E-44A9-8EE0-7A44F5737147}" srcOrd="0" destOrd="0" presId="urn:microsoft.com/office/officeart/2005/8/layout/rings+Icon#1"/>
    <dgm:cxn modelId="{545DDF5F-A824-4B5B-A433-0EE3DA1644DB}" type="presParOf" srcId="{DF568BDF-730A-4C55-AE4B-B0A72B96A4B2}" destId="{3C7CC895-D046-4A57-9D05-B66E222874CC}" srcOrd="1" destOrd="0" presId="urn:microsoft.com/office/officeart/2005/8/layout/rings+Icon#1"/>
    <dgm:cxn modelId="{F3071AE6-15F9-424A-8255-387E23AEEEEA}" type="presParOf" srcId="{DF568BDF-730A-4C55-AE4B-B0A72B96A4B2}" destId="{8FC48853-4170-4219-BEEC-20369191B645}" srcOrd="2" destOrd="0" presId="urn:microsoft.com/office/officeart/2005/8/layout/rings+Icon#1"/>
    <dgm:cxn modelId="{AC7822C2-C93B-4944-81FD-2A978B91C319}" type="presParOf" srcId="{DF568BDF-730A-4C55-AE4B-B0A72B96A4B2}" destId="{0D1423D1-FB78-4770-9C17-E733B043ECCF}" srcOrd="3" destOrd="0" presId="urn:microsoft.com/office/officeart/2005/8/layout/rings+Icon#1"/>
    <dgm:cxn modelId="{0F76B3C9-EE32-4A84-B07D-78129F4C0B74}" type="presParOf" srcId="{DF568BDF-730A-4C55-AE4B-B0A72B96A4B2}" destId="{19E16D5D-478F-446A-A638-89EDBF366E16}" srcOrd="4" destOrd="0" presId="urn:microsoft.com/office/officeart/2005/8/layout/rings+Icon#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D9A22EC-BF71-4CA8-844B-EF3BF6D077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423EC-604F-4E88-8657-C6554E11F4BD}">
      <dgm:prSet/>
      <dgm:spPr/>
      <dgm:t>
        <a:bodyPr/>
        <a:lstStyle/>
        <a:p>
          <a:pPr rtl="0"/>
          <a:r>
            <a:rPr lang="cs-CZ" b="1" dirty="0"/>
            <a:t>Co potřebují aktéři před přijetím dítěte do rodiny</a:t>
          </a:r>
          <a:endParaRPr lang="cs-CZ" dirty="0"/>
        </a:p>
      </dgm:t>
    </dgm:pt>
    <dgm:pt modelId="{A0D3CA3D-5688-483F-B3E2-3A42291E7FAA}" type="parTrans" cxnId="{2624C563-DD6D-4BC8-BD7B-4194AA7C8D6D}">
      <dgm:prSet/>
      <dgm:spPr/>
      <dgm:t>
        <a:bodyPr/>
        <a:lstStyle/>
        <a:p>
          <a:endParaRPr lang="cs-CZ"/>
        </a:p>
      </dgm:t>
    </dgm:pt>
    <dgm:pt modelId="{F5FBBE6E-18EA-4DA4-9480-0675FB75B187}" type="sibTrans" cxnId="{2624C563-DD6D-4BC8-BD7B-4194AA7C8D6D}">
      <dgm:prSet/>
      <dgm:spPr/>
      <dgm:t>
        <a:bodyPr/>
        <a:lstStyle/>
        <a:p>
          <a:endParaRPr lang="cs-CZ"/>
        </a:p>
      </dgm:t>
    </dgm:pt>
    <dgm:pt modelId="{B197CEC2-7046-417B-8B0E-68BB62CF19AF}" type="pres">
      <dgm:prSet presAssocID="{DD9A22EC-BF71-4CA8-844B-EF3BF6D0779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E35CFDF-14B5-4E85-A6C7-7B4AA18A8D39}" type="pres">
      <dgm:prSet presAssocID="{D9A423EC-604F-4E88-8657-C6554E11F4BD}" presName="circle1" presStyleLbl="node1" presStyleIdx="0" presStyleCnt="1" custLinFactNeighborX="3504" custLinFactNeighborY="-1224"/>
      <dgm:spPr>
        <a:solidFill>
          <a:srgbClr val="F58223"/>
        </a:solidFill>
      </dgm:spPr>
    </dgm:pt>
    <dgm:pt modelId="{7497FF9F-E1BA-4EB1-A9F8-698EF004EA81}" type="pres">
      <dgm:prSet presAssocID="{D9A423EC-604F-4E88-8657-C6554E11F4BD}" presName="space" presStyleCnt="0"/>
      <dgm:spPr/>
    </dgm:pt>
    <dgm:pt modelId="{6823639A-EFDD-4EC7-A026-0CA8704F3EF4}" type="pres">
      <dgm:prSet presAssocID="{D9A423EC-604F-4E88-8657-C6554E11F4BD}" presName="rect1" presStyleLbl="alignAcc1" presStyleIdx="0" presStyleCnt="1"/>
      <dgm:spPr/>
      <dgm:t>
        <a:bodyPr/>
        <a:lstStyle/>
        <a:p>
          <a:endParaRPr lang="cs-CZ"/>
        </a:p>
      </dgm:t>
    </dgm:pt>
    <dgm:pt modelId="{1F4AB27C-8F93-4653-86CC-4BD91E2DF516}" type="pres">
      <dgm:prSet presAssocID="{D9A423EC-604F-4E88-8657-C6554E11F4B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8E8D20E-0FB6-4E19-9126-4E7A2AC613C5}" type="presOf" srcId="{D9A423EC-604F-4E88-8657-C6554E11F4BD}" destId="{1F4AB27C-8F93-4653-86CC-4BD91E2DF516}" srcOrd="1" destOrd="0" presId="urn:microsoft.com/office/officeart/2005/8/layout/target3"/>
    <dgm:cxn modelId="{2624C563-DD6D-4BC8-BD7B-4194AA7C8D6D}" srcId="{DD9A22EC-BF71-4CA8-844B-EF3BF6D07792}" destId="{D9A423EC-604F-4E88-8657-C6554E11F4BD}" srcOrd="0" destOrd="0" parTransId="{A0D3CA3D-5688-483F-B3E2-3A42291E7FAA}" sibTransId="{F5FBBE6E-18EA-4DA4-9480-0675FB75B187}"/>
    <dgm:cxn modelId="{B48A22ED-7DC0-45A5-BDE5-DDC1032FCAAF}" type="presOf" srcId="{D9A423EC-604F-4E88-8657-C6554E11F4BD}" destId="{6823639A-EFDD-4EC7-A026-0CA8704F3EF4}" srcOrd="0" destOrd="0" presId="urn:microsoft.com/office/officeart/2005/8/layout/target3"/>
    <dgm:cxn modelId="{5449D047-0776-4B43-8B9D-6E93C0DE88BD}" type="presOf" srcId="{DD9A22EC-BF71-4CA8-844B-EF3BF6D07792}" destId="{B197CEC2-7046-417B-8B0E-68BB62CF19AF}" srcOrd="0" destOrd="0" presId="urn:microsoft.com/office/officeart/2005/8/layout/target3"/>
    <dgm:cxn modelId="{16C15B54-D0B7-4684-AE2A-BE5AAD8208C1}" type="presParOf" srcId="{B197CEC2-7046-417B-8B0E-68BB62CF19AF}" destId="{FE35CFDF-14B5-4E85-A6C7-7B4AA18A8D39}" srcOrd="0" destOrd="0" presId="urn:microsoft.com/office/officeart/2005/8/layout/target3"/>
    <dgm:cxn modelId="{359F67E6-8A33-4AE3-9339-FE11D12F4C78}" type="presParOf" srcId="{B197CEC2-7046-417B-8B0E-68BB62CF19AF}" destId="{7497FF9F-E1BA-4EB1-A9F8-698EF004EA81}" srcOrd="1" destOrd="0" presId="urn:microsoft.com/office/officeart/2005/8/layout/target3"/>
    <dgm:cxn modelId="{008D7268-97B4-4420-A534-C1BAD3B20DC1}" type="presParOf" srcId="{B197CEC2-7046-417B-8B0E-68BB62CF19AF}" destId="{6823639A-EFDD-4EC7-A026-0CA8704F3EF4}" srcOrd="2" destOrd="0" presId="urn:microsoft.com/office/officeart/2005/8/layout/target3"/>
    <dgm:cxn modelId="{827BBEF5-1AE4-48EF-8E96-53782DC1C76E}" type="presParOf" srcId="{B197CEC2-7046-417B-8B0E-68BB62CF19AF}" destId="{1F4AB27C-8F93-4653-86CC-4BD91E2DF51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D9A22EC-BF71-4CA8-844B-EF3BF6D077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423EC-604F-4E88-8657-C6554E11F4BD}">
      <dgm:prSet/>
      <dgm:spPr/>
      <dgm:t>
        <a:bodyPr/>
        <a:lstStyle/>
        <a:p>
          <a:pPr rtl="0"/>
          <a:r>
            <a:rPr lang="cs-CZ" b="1" dirty="0"/>
            <a:t>Co potřebují aktéři při příchodu dítěte do rodiny?</a:t>
          </a:r>
          <a:endParaRPr lang="cs-CZ" dirty="0"/>
        </a:p>
      </dgm:t>
    </dgm:pt>
    <dgm:pt modelId="{A0D3CA3D-5688-483F-B3E2-3A42291E7FAA}" type="parTrans" cxnId="{2624C563-DD6D-4BC8-BD7B-4194AA7C8D6D}">
      <dgm:prSet/>
      <dgm:spPr/>
      <dgm:t>
        <a:bodyPr/>
        <a:lstStyle/>
        <a:p>
          <a:endParaRPr lang="cs-CZ"/>
        </a:p>
      </dgm:t>
    </dgm:pt>
    <dgm:pt modelId="{F5FBBE6E-18EA-4DA4-9480-0675FB75B187}" type="sibTrans" cxnId="{2624C563-DD6D-4BC8-BD7B-4194AA7C8D6D}">
      <dgm:prSet/>
      <dgm:spPr/>
      <dgm:t>
        <a:bodyPr/>
        <a:lstStyle/>
        <a:p>
          <a:endParaRPr lang="cs-CZ"/>
        </a:p>
      </dgm:t>
    </dgm:pt>
    <dgm:pt modelId="{B197CEC2-7046-417B-8B0E-68BB62CF19AF}" type="pres">
      <dgm:prSet presAssocID="{DD9A22EC-BF71-4CA8-844B-EF3BF6D0779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E35CFDF-14B5-4E85-A6C7-7B4AA18A8D39}" type="pres">
      <dgm:prSet presAssocID="{D9A423EC-604F-4E88-8657-C6554E11F4BD}" presName="circle1" presStyleLbl="node1" presStyleIdx="0" presStyleCnt="1" custLinFactNeighborX="3504" custLinFactNeighborY="-1224"/>
      <dgm:spPr>
        <a:solidFill>
          <a:srgbClr val="F58223"/>
        </a:solidFill>
      </dgm:spPr>
    </dgm:pt>
    <dgm:pt modelId="{7497FF9F-E1BA-4EB1-A9F8-698EF004EA81}" type="pres">
      <dgm:prSet presAssocID="{D9A423EC-604F-4E88-8657-C6554E11F4BD}" presName="space" presStyleCnt="0"/>
      <dgm:spPr/>
    </dgm:pt>
    <dgm:pt modelId="{6823639A-EFDD-4EC7-A026-0CA8704F3EF4}" type="pres">
      <dgm:prSet presAssocID="{D9A423EC-604F-4E88-8657-C6554E11F4BD}" presName="rect1" presStyleLbl="alignAcc1" presStyleIdx="0" presStyleCnt="1"/>
      <dgm:spPr/>
      <dgm:t>
        <a:bodyPr/>
        <a:lstStyle/>
        <a:p>
          <a:endParaRPr lang="cs-CZ"/>
        </a:p>
      </dgm:t>
    </dgm:pt>
    <dgm:pt modelId="{1F4AB27C-8F93-4653-86CC-4BD91E2DF516}" type="pres">
      <dgm:prSet presAssocID="{D9A423EC-604F-4E88-8657-C6554E11F4B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575EB2E-2F8E-48A1-85A9-EF2E4FFF0499}" type="presOf" srcId="{D9A423EC-604F-4E88-8657-C6554E11F4BD}" destId="{6823639A-EFDD-4EC7-A026-0CA8704F3EF4}" srcOrd="0" destOrd="0" presId="urn:microsoft.com/office/officeart/2005/8/layout/target3"/>
    <dgm:cxn modelId="{BA245E9E-EF97-457E-A314-4E764147BB52}" type="presOf" srcId="{DD9A22EC-BF71-4CA8-844B-EF3BF6D07792}" destId="{B197CEC2-7046-417B-8B0E-68BB62CF19AF}" srcOrd="0" destOrd="0" presId="urn:microsoft.com/office/officeart/2005/8/layout/target3"/>
    <dgm:cxn modelId="{1CD08F71-829B-4B05-A668-7E9ACD4F886D}" type="presOf" srcId="{D9A423EC-604F-4E88-8657-C6554E11F4BD}" destId="{1F4AB27C-8F93-4653-86CC-4BD91E2DF516}" srcOrd="1" destOrd="0" presId="urn:microsoft.com/office/officeart/2005/8/layout/target3"/>
    <dgm:cxn modelId="{2624C563-DD6D-4BC8-BD7B-4194AA7C8D6D}" srcId="{DD9A22EC-BF71-4CA8-844B-EF3BF6D07792}" destId="{D9A423EC-604F-4E88-8657-C6554E11F4BD}" srcOrd="0" destOrd="0" parTransId="{A0D3CA3D-5688-483F-B3E2-3A42291E7FAA}" sibTransId="{F5FBBE6E-18EA-4DA4-9480-0675FB75B187}"/>
    <dgm:cxn modelId="{480F234A-8EFF-46FC-BF8B-EBEA605BF274}" type="presParOf" srcId="{B197CEC2-7046-417B-8B0E-68BB62CF19AF}" destId="{FE35CFDF-14B5-4E85-A6C7-7B4AA18A8D39}" srcOrd="0" destOrd="0" presId="urn:microsoft.com/office/officeart/2005/8/layout/target3"/>
    <dgm:cxn modelId="{55A26CD8-13F2-4A67-8228-E4CD476F946A}" type="presParOf" srcId="{B197CEC2-7046-417B-8B0E-68BB62CF19AF}" destId="{7497FF9F-E1BA-4EB1-A9F8-698EF004EA81}" srcOrd="1" destOrd="0" presId="urn:microsoft.com/office/officeart/2005/8/layout/target3"/>
    <dgm:cxn modelId="{62D7DA52-F483-4C5C-B2E0-CD68CA127F09}" type="presParOf" srcId="{B197CEC2-7046-417B-8B0E-68BB62CF19AF}" destId="{6823639A-EFDD-4EC7-A026-0CA8704F3EF4}" srcOrd="2" destOrd="0" presId="urn:microsoft.com/office/officeart/2005/8/layout/target3"/>
    <dgm:cxn modelId="{96A5C534-FE79-4F25-8CE8-82B9AE5C4543}" type="presParOf" srcId="{B197CEC2-7046-417B-8B0E-68BB62CF19AF}" destId="{1F4AB27C-8F93-4653-86CC-4BD91E2DF51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D9A22EC-BF71-4CA8-844B-EF3BF6D077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423EC-604F-4E88-8657-C6554E11F4BD}">
      <dgm:prSet/>
      <dgm:spPr/>
      <dgm:t>
        <a:bodyPr/>
        <a:lstStyle/>
        <a:p>
          <a:pPr rtl="0"/>
          <a:r>
            <a:rPr lang="cs-CZ" b="1" dirty="0"/>
            <a:t>Co potřebují aktéři v období adaptace?</a:t>
          </a:r>
          <a:endParaRPr lang="cs-CZ" dirty="0"/>
        </a:p>
      </dgm:t>
    </dgm:pt>
    <dgm:pt modelId="{A0D3CA3D-5688-483F-B3E2-3A42291E7FAA}" type="parTrans" cxnId="{2624C563-DD6D-4BC8-BD7B-4194AA7C8D6D}">
      <dgm:prSet/>
      <dgm:spPr/>
      <dgm:t>
        <a:bodyPr/>
        <a:lstStyle/>
        <a:p>
          <a:endParaRPr lang="cs-CZ"/>
        </a:p>
      </dgm:t>
    </dgm:pt>
    <dgm:pt modelId="{F5FBBE6E-18EA-4DA4-9480-0675FB75B187}" type="sibTrans" cxnId="{2624C563-DD6D-4BC8-BD7B-4194AA7C8D6D}">
      <dgm:prSet/>
      <dgm:spPr/>
      <dgm:t>
        <a:bodyPr/>
        <a:lstStyle/>
        <a:p>
          <a:endParaRPr lang="cs-CZ"/>
        </a:p>
      </dgm:t>
    </dgm:pt>
    <dgm:pt modelId="{B197CEC2-7046-417B-8B0E-68BB62CF19AF}" type="pres">
      <dgm:prSet presAssocID="{DD9A22EC-BF71-4CA8-844B-EF3BF6D0779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E35CFDF-14B5-4E85-A6C7-7B4AA18A8D39}" type="pres">
      <dgm:prSet presAssocID="{D9A423EC-604F-4E88-8657-C6554E11F4BD}" presName="circle1" presStyleLbl="node1" presStyleIdx="0" presStyleCnt="1" custLinFactNeighborX="3504" custLinFactNeighborY="-1224"/>
      <dgm:spPr>
        <a:solidFill>
          <a:srgbClr val="F58223"/>
        </a:solidFill>
      </dgm:spPr>
    </dgm:pt>
    <dgm:pt modelId="{7497FF9F-E1BA-4EB1-A9F8-698EF004EA81}" type="pres">
      <dgm:prSet presAssocID="{D9A423EC-604F-4E88-8657-C6554E11F4BD}" presName="space" presStyleCnt="0"/>
      <dgm:spPr/>
    </dgm:pt>
    <dgm:pt modelId="{6823639A-EFDD-4EC7-A026-0CA8704F3EF4}" type="pres">
      <dgm:prSet presAssocID="{D9A423EC-604F-4E88-8657-C6554E11F4BD}" presName="rect1" presStyleLbl="alignAcc1" presStyleIdx="0" presStyleCnt="1"/>
      <dgm:spPr/>
      <dgm:t>
        <a:bodyPr/>
        <a:lstStyle/>
        <a:p>
          <a:endParaRPr lang="cs-CZ"/>
        </a:p>
      </dgm:t>
    </dgm:pt>
    <dgm:pt modelId="{1F4AB27C-8F93-4653-86CC-4BD91E2DF516}" type="pres">
      <dgm:prSet presAssocID="{D9A423EC-604F-4E88-8657-C6554E11F4B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922F96B-E5B3-4989-8FE5-790A796F5970}" type="presOf" srcId="{DD9A22EC-BF71-4CA8-844B-EF3BF6D07792}" destId="{B197CEC2-7046-417B-8B0E-68BB62CF19AF}" srcOrd="0" destOrd="0" presId="urn:microsoft.com/office/officeart/2005/8/layout/target3"/>
    <dgm:cxn modelId="{8D06954D-D28A-4DE7-BFFA-48120B94B1C6}" type="presOf" srcId="{D9A423EC-604F-4E88-8657-C6554E11F4BD}" destId="{1F4AB27C-8F93-4653-86CC-4BD91E2DF516}" srcOrd="1" destOrd="0" presId="urn:microsoft.com/office/officeart/2005/8/layout/target3"/>
    <dgm:cxn modelId="{2624C563-DD6D-4BC8-BD7B-4194AA7C8D6D}" srcId="{DD9A22EC-BF71-4CA8-844B-EF3BF6D07792}" destId="{D9A423EC-604F-4E88-8657-C6554E11F4BD}" srcOrd="0" destOrd="0" parTransId="{A0D3CA3D-5688-483F-B3E2-3A42291E7FAA}" sibTransId="{F5FBBE6E-18EA-4DA4-9480-0675FB75B187}"/>
    <dgm:cxn modelId="{09994859-8410-4F64-84FD-DD9C2B7119D3}" type="presOf" srcId="{D9A423EC-604F-4E88-8657-C6554E11F4BD}" destId="{6823639A-EFDD-4EC7-A026-0CA8704F3EF4}" srcOrd="0" destOrd="0" presId="urn:microsoft.com/office/officeart/2005/8/layout/target3"/>
    <dgm:cxn modelId="{80E882BB-9AD5-4DB8-B5B2-0A43671C15C2}" type="presParOf" srcId="{B197CEC2-7046-417B-8B0E-68BB62CF19AF}" destId="{FE35CFDF-14B5-4E85-A6C7-7B4AA18A8D39}" srcOrd="0" destOrd="0" presId="urn:microsoft.com/office/officeart/2005/8/layout/target3"/>
    <dgm:cxn modelId="{4EB71D69-2B86-479D-8B6E-ACE73AB828D4}" type="presParOf" srcId="{B197CEC2-7046-417B-8B0E-68BB62CF19AF}" destId="{7497FF9F-E1BA-4EB1-A9F8-698EF004EA81}" srcOrd="1" destOrd="0" presId="urn:microsoft.com/office/officeart/2005/8/layout/target3"/>
    <dgm:cxn modelId="{32C5C547-40B5-4A02-A5C4-3CBB11590418}" type="presParOf" srcId="{B197CEC2-7046-417B-8B0E-68BB62CF19AF}" destId="{6823639A-EFDD-4EC7-A026-0CA8704F3EF4}" srcOrd="2" destOrd="0" presId="urn:microsoft.com/office/officeart/2005/8/layout/target3"/>
    <dgm:cxn modelId="{FD20E088-C511-44D5-ADAF-AFF495F506CA}" type="presParOf" srcId="{B197CEC2-7046-417B-8B0E-68BB62CF19AF}" destId="{1F4AB27C-8F93-4653-86CC-4BD91E2DF51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D9A22EC-BF71-4CA8-844B-EF3BF6D077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423EC-604F-4E88-8657-C6554E11F4BD}">
      <dgm:prSet/>
      <dgm:spPr/>
      <dgm:t>
        <a:bodyPr/>
        <a:lstStyle/>
        <a:p>
          <a:pPr rtl="0"/>
          <a:r>
            <a:rPr lang="cs-CZ" b="1" dirty="0"/>
            <a:t>Co potřebují aktéři v období po adaptačním, v každodenním životě?</a:t>
          </a:r>
          <a:endParaRPr lang="cs-CZ" dirty="0"/>
        </a:p>
      </dgm:t>
    </dgm:pt>
    <dgm:pt modelId="{A0D3CA3D-5688-483F-B3E2-3A42291E7FAA}" type="parTrans" cxnId="{2624C563-DD6D-4BC8-BD7B-4194AA7C8D6D}">
      <dgm:prSet/>
      <dgm:spPr/>
      <dgm:t>
        <a:bodyPr/>
        <a:lstStyle/>
        <a:p>
          <a:endParaRPr lang="cs-CZ"/>
        </a:p>
      </dgm:t>
    </dgm:pt>
    <dgm:pt modelId="{F5FBBE6E-18EA-4DA4-9480-0675FB75B187}" type="sibTrans" cxnId="{2624C563-DD6D-4BC8-BD7B-4194AA7C8D6D}">
      <dgm:prSet/>
      <dgm:spPr/>
      <dgm:t>
        <a:bodyPr/>
        <a:lstStyle/>
        <a:p>
          <a:endParaRPr lang="cs-CZ"/>
        </a:p>
      </dgm:t>
    </dgm:pt>
    <dgm:pt modelId="{B197CEC2-7046-417B-8B0E-68BB62CF19AF}" type="pres">
      <dgm:prSet presAssocID="{DD9A22EC-BF71-4CA8-844B-EF3BF6D0779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E35CFDF-14B5-4E85-A6C7-7B4AA18A8D39}" type="pres">
      <dgm:prSet presAssocID="{D9A423EC-604F-4E88-8657-C6554E11F4BD}" presName="circle1" presStyleLbl="node1" presStyleIdx="0" presStyleCnt="1" custLinFactNeighborX="3504" custLinFactNeighborY="-1224"/>
      <dgm:spPr>
        <a:solidFill>
          <a:srgbClr val="F58223"/>
        </a:solidFill>
      </dgm:spPr>
    </dgm:pt>
    <dgm:pt modelId="{7497FF9F-E1BA-4EB1-A9F8-698EF004EA81}" type="pres">
      <dgm:prSet presAssocID="{D9A423EC-604F-4E88-8657-C6554E11F4BD}" presName="space" presStyleCnt="0"/>
      <dgm:spPr/>
    </dgm:pt>
    <dgm:pt modelId="{6823639A-EFDD-4EC7-A026-0CA8704F3EF4}" type="pres">
      <dgm:prSet presAssocID="{D9A423EC-604F-4E88-8657-C6554E11F4BD}" presName="rect1" presStyleLbl="alignAcc1" presStyleIdx="0" presStyleCnt="1"/>
      <dgm:spPr/>
      <dgm:t>
        <a:bodyPr/>
        <a:lstStyle/>
        <a:p>
          <a:endParaRPr lang="cs-CZ"/>
        </a:p>
      </dgm:t>
    </dgm:pt>
    <dgm:pt modelId="{1F4AB27C-8F93-4653-86CC-4BD91E2DF516}" type="pres">
      <dgm:prSet presAssocID="{D9A423EC-604F-4E88-8657-C6554E11F4B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24C563-DD6D-4BC8-BD7B-4194AA7C8D6D}" srcId="{DD9A22EC-BF71-4CA8-844B-EF3BF6D07792}" destId="{D9A423EC-604F-4E88-8657-C6554E11F4BD}" srcOrd="0" destOrd="0" parTransId="{A0D3CA3D-5688-483F-B3E2-3A42291E7FAA}" sibTransId="{F5FBBE6E-18EA-4DA4-9480-0675FB75B187}"/>
    <dgm:cxn modelId="{72778B9F-CD5B-4635-AAA6-472C06CF44F4}" type="presOf" srcId="{D9A423EC-604F-4E88-8657-C6554E11F4BD}" destId="{6823639A-EFDD-4EC7-A026-0CA8704F3EF4}" srcOrd="0" destOrd="0" presId="urn:microsoft.com/office/officeart/2005/8/layout/target3"/>
    <dgm:cxn modelId="{78BCB588-6C13-4500-98A7-3FA97EE8B799}" type="presOf" srcId="{DD9A22EC-BF71-4CA8-844B-EF3BF6D07792}" destId="{B197CEC2-7046-417B-8B0E-68BB62CF19AF}" srcOrd="0" destOrd="0" presId="urn:microsoft.com/office/officeart/2005/8/layout/target3"/>
    <dgm:cxn modelId="{175624E3-9A36-4291-9EEA-B0932E377F50}" type="presOf" srcId="{D9A423EC-604F-4E88-8657-C6554E11F4BD}" destId="{1F4AB27C-8F93-4653-86CC-4BD91E2DF516}" srcOrd="1" destOrd="0" presId="urn:microsoft.com/office/officeart/2005/8/layout/target3"/>
    <dgm:cxn modelId="{FA63FBEC-FF3C-4AD9-BAB3-2FBDB03BC4B9}" type="presParOf" srcId="{B197CEC2-7046-417B-8B0E-68BB62CF19AF}" destId="{FE35CFDF-14B5-4E85-A6C7-7B4AA18A8D39}" srcOrd="0" destOrd="0" presId="urn:microsoft.com/office/officeart/2005/8/layout/target3"/>
    <dgm:cxn modelId="{F7A04074-6A5A-46B1-B6E3-6046DF78A6DF}" type="presParOf" srcId="{B197CEC2-7046-417B-8B0E-68BB62CF19AF}" destId="{7497FF9F-E1BA-4EB1-A9F8-698EF004EA81}" srcOrd="1" destOrd="0" presId="urn:microsoft.com/office/officeart/2005/8/layout/target3"/>
    <dgm:cxn modelId="{137BAFE4-06EC-4C10-A771-D5E41CB7C899}" type="presParOf" srcId="{B197CEC2-7046-417B-8B0E-68BB62CF19AF}" destId="{6823639A-EFDD-4EC7-A026-0CA8704F3EF4}" srcOrd="2" destOrd="0" presId="urn:microsoft.com/office/officeart/2005/8/layout/target3"/>
    <dgm:cxn modelId="{D6E0208A-6AA3-4A7C-BC93-5D94A9826F30}" type="presParOf" srcId="{B197CEC2-7046-417B-8B0E-68BB62CF19AF}" destId="{1F4AB27C-8F93-4653-86CC-4BD91E2DF51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1CA374-84B8-454E-8DF3-F71C2BB3A5D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CDA750B-162B-400E-8D9C-8B3E7CF94492}">
      <dgm:prSet/>
      <dgm:spPr>
        <a:solidFill>
          <a:srgbClr val="F58223">
            <a:alpha val="50000"/>
          </a:srgbClr>
        </a:solidFill>
      </dgm:spPr>
      <dgm:t>
        <a:bodyPr/>
        <a:lstStyle/>
        <a:p>
          <a:pPr rtl="0"/>
          <a:r>
            <a:rPr lang="cs-CZ" b="1" dirty="0"/>
            <a:t>Co od metodiky očekávat?</a:t>
          </a:r>
          <a:endParaRPr lang="cs-CZ" dirty="0"/>
        </a:p>
      </dgm:t>
    </dgm:pt>
    <dgm:pt modelId="{A480F92A-990D-44CE-95BE-86E2A01878E1}" type="parTrans" cxnId="{AD1DDFD0-6EEE-438E-80C1-24FC74E3861E}">
      <dgm:prSet/>
      <dgm:spPr/>
      <dgm:t>
        <a:bodyPr/>
        <a:lstStyle/>
        <a:p>
          <a:endParaRPr lang="cs-CZ"/>
        </a:p>
      </dgm:t>
    </dgm:pt>
    <dgm:pt modelId="{E698F784-F6B2-46B9-B2FD-E66C370FB442}" type="sibTrans" cxnId="{AD1DDFD0-6EEE-438E-80C1-24FC74E3861E}">
      <dgm:prSet/>
      <dgm:spPr/>
      <dgm:t>
        <a:bodyPr/>
        <a:lstStyle/>
        <a:p>
          <a:endParaRPr lang="cs-CZ"/>
        </a:p>
      </dgm:t>
    </dgm:pt>
    <dgm:pt modelId="{2E67FD0A-8860-42B4-BC40-669B03534864}" type="pres">
      <dgm:prSet presAssocID="{581CA374-84B8-454E-8DF3-F71C2BB3A5D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D0AB4C3-0FF9-4163-874E-AD9C2B956C64}" type="pres">
      <dgm:prSet presAssocID="{2CDA750B-162B-400E-8D9C-8B3E7CF94492}" presName="circ1TxSh" presStyleLbl="vennNode1" presStyleIdx="0" presStyleCnt="1" custScaleX="202395" custLinFactX="-100000" custLinFactNeighborX="-112451" custLinFactNeighborY="12600"/>
      <dgm:spPr/>
      <dgm:t>
        <a:bodyPr/>
        <a:lstStyle/>
        <a:p>
          <a:endParaRPr lang="cs-CZ"/>
        </a:p>
      </dgm:t>
    </dgm:pt>
  </dgm:ptLst>
  <dgm:cxnLst>
    <dgm:cxn modelId="{250A37E3-5A15-43BE-AA30-4A98FC4AC753}" type="presOf" srcId="{2CDA750B-162B-400E-8D9C-8B3E7CF94492}" destId="{3D0AB4C3-0FF9-4163-874E-AD9C2B956C64}" srcOrd="0" destOrd="0" presId="urn:microsoft.com/office/officeart/2005/8/layout/venn1"/>
    <dgm:cxn modelId="{AD1DDFD0-6EEE-438E-80C1-24FC74E3861E}" srcId="{581CA374-84B8-454E-8DF3-F71C2BB3A5D4}" destId="{2CDA750B-162B-400E-8D9C-8B3E7CF94492}" srcOrd="0" destOrd="0" parTransId="{A480F92A-990D-44CE-95BE-86E2A01878E1}" sibTransId="{E698F784-F6B2-46B9-B2FD-E66C370FB442}"/>
    <dgm:cxn modelId="{6832D95F-F69D-45CC-9EA5-F1720E993C51}" type="presOf" srcId="{581CA374-84B8-454E-8DF3-F71C2BB3A5D4}" destId="{2E67FD0A-8860-42B4-BC40-669B03534864}" srcOrd="0" destOrd="0" presId="urn:microsoft.com/office/officeart/2005/8/layout/venn1"/>
    <dgm:cxn modelId="{E7D9E6C2-D231-4C80-8440-07DA25702C6B}" type="presParOf" srcId="{2E67FD0A-8860-42B4-BC40-669B03534864}" destId="{3D0AB4C3-0FF9-4163-874E-AD9C2B956C64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D9A22EC-BF71-4CA8-844B-EF3BF6D077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423EC-604F-4E88-8657-C6554E11F4BD}">
      <dgm:prSet/>
      <dgm:spPr/>
      <dgm:t>
        <a:bodyPr/>
        <a:lstStyle/>
        <a:p>
          <a:pPr rtl="0"/>
          <a:r>
            <a:rPr lang="cs-CZ" dirty="0"/>
            <a:t>Specifická témata spojena s osvojením</a:t>
          </a:r>
        </a:p>
      </dgm:t>
    </dgm:pt>
    <dgm:pt modelId="{A0D3CA3D-5688-483F-B3E2-3A42291E7FAA}" type="parTrans" cxnId="{2624C563-DD6D-4BC8-BD7B-4194AA7C8D6D}">
      <dgm:prSet/>
      <dgm:spPr/>
      <dgm:t>
        <a:bodyPr/>
        <a:lstStyle/>
        <a:p>
          <a:endParaRPr lang="cs-CZ"/>
        </a:p>
      </dgm:t>
    </dgm:pt>
    <dgm:pt modelId="{F5FBBE6E-18EA-4DA4-9480-0675FB75B187}" type="sibTrans" cxnId="{2624C563-DD6D-4BC8-BD7B-4194AA7C8D6D}">
      <dgm:prSet/>
      <dgm:spPr/>
      <dgm:t>
        <a:bodyPr/>
        <a:lstStyle/>
        <a:p>
          <a:endParaRPr lang="cs-CZ"/>
        </a:p>
      </dgm:t>
    </dgm:pt>
    <dgm:pt modelId="{B197CEC2-7046-417B-8B0E-68BB62CF19AF}" type="pres">
      <dgm:prSet presAssocID="{DD9A22EC-BF71-4CA8-844B-EF3BF6D0779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E35CFDF-14B5-4E85-A6C7-7B4AA18A8D39}" type="pres">
      <dgm:prSet presAssocID="{D9A423EC-604F-4E88-8657-C6554E11F4BD}" presName="circle1" presStyleLbl="node1" presStyleIdx="0" presStyleCnt="1" custLinFactNeighborX="3504" custLinFactNeighborY="-1224"/>
      <dgm:spPr>
        <a:solidFill>
          <a:srgbClr val="F58223"/>
        </a:solidFill>
      </dgm:spPr>
    </dgm:pt>
    <dgm:pt modelId="{7497FF9F-E1BA-4EB1-A9F8-698EF004EA81}" type="pres">
      <dgm:prSet presAssocID="{D9A423EC-604F-4E88-8657-C6554E11F4BD}" presName="space" presStyleCnt="0"/>
      <dgm:spPr/>
    </dgm:pt>
    <dgm:pt modelId="{6823639A-EFDD-4EC7-A026-0CA8704F3EF4}" type="pres">
      <dgm:prSet presAssocID="{D9A423EC-604F-4E88-8657-C6554E11F4BD}" presName="rect1" presStyleLbl="alignAcc1" presStyleIdx="0" presStyleCnt="1"/>
      <dgm:spPr/>
      <dgm:t>
        <a:bodyPr/>
        <a:lstStyle/>
        <a:p>
          <a:endParaRPr lang="cs-CZ"/>
        </a:p>
      </dgm:t>
    </dgm:pt>
    <dgm:pt modelId="{1F4AB27C-8F93-4653-86CC-4BD91E2DF516}" type="pres">
      <dgm:prSet presAssocID="{D9A423EC-604F-4E88-8657-C6554E11F4B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24C563-DD6D-4BC8-BD7B-4194AA7C8D6D}" srcId="{DD9A22EC-BF71-4CA8-844B-EF3BF6D07792}" destId="{D9A423EC-604F-4E88-8657-C6554E11F4BD}" srcOrd="0" destOrd="0" parTransId="{A0D3CA3D-5688-483F-B3E2-3A42291E7FAA}" sibTransId="{F5FBBE6E-18EA-4DA4-9480-0675FB75B187}"/>
    <dgm:cxn modelId="{72778B9F-CD5B-4635-AAA6-472C06CF44F4}" type="presOf" srcId="{D9A423EC-604F-4E88-8657-C6554E11F4BD}" destId="{6823639A-EFDD-4EC7-A026-0CA8704F3EF4}" srcOrd="0" destOrd="0" presId="urn:microsoft.com/office/officeart/2005/8/layout/target3"/>
    <dgm:cxn modelId="{78BCB588-6C13-4500-98A7-3FA97EE8B799}" type="presOf" srcId="{DD9A22EC-BF71-4CA8-844B-EF3BF6D07792}" destId="{B197CEC2-7046-417B-8B0E-68BB62CF19AF}" srcOrd="0" destOrd="0" presId="urn:microsoft.com/office/officeart/2005/8/layout/target3"/>
    <dgm:cxn modelId="{175624E3-9A36-4291-9EEA-B0932E377F50}" type="presOf" srcId="{D9A423EC-604F-4E88-8657-C6554E11F4BD}" destId="{1F4AB27C-8F93-4653-86CC-4BD91E2DF516}" srcOrd="1" destOrd="0" presId="urn:microsoft.com/office/officeart/2005/8/layout/target3"/>
    <dgm:cxn modelId="{FA63FBEC-FF3C-4AD9-BAB3-2FBDB03BC4B9}" type="presParOf" srcId="{B197CEC2-7046-417B-8B0E-68BB62CF19AF}" destId="{FE35CFDF-14B5-4E85-A6C7-7B4AA18A8D39}" srcOrd="0" destOrd="0" presId="urn:microsoft.com/office/officeart/2005/8/layout/target3"/>
    <dgm:cxn modelId="{F7A04074-6A5A-46B1-B6E3-6046DF78A6DF}" type="presParOf" srcId="{B197CEC2-7046-417B-8B0E-68BB62CF19AF}" destId="{7497FF9F-E1BA-4EB1-A9F8-698EF004EA81}" srcOrd="1" destOrd="0" presId="urn:microsoft.com/office/officeart/2005/8/layout/target3"/>
    <dgm:cxn modelId="{137BAFE4-06EC-4C10-A771-D5E41CB7C899}" type="presParOf" srcId="{B197CEC2-7046-417B-8B0E-68BB62CF19AF}" destId="{6823639A-EFDD-4EC7-A026-0CA8704F3EF4}" srcOrd="2" destOrd="0" presId="urn:microsoft.com/office/officeart/2005/8/layout/target3"/>
    <dgm:cxn modelId="{D6E0208A-6AA3-4A7C-BC93-5D94A9826F30}" type="presParOf" srcId="{B197CEC2-7046-417B-8B0E-68BB62CF19AF}" destId="{1F4AB27C-8F93-4653-86CC-4BD91E2DF51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D9A22EC-BF71-4CA8-844B-EF3BF6D077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423EC-604F-4E88-8657-C6554E11F4BD}">
      <dgm:prSet/>
      <dgm:spPr/>
      <dgm:t>
        <a:bodyPr/>
        <a:lstStyle/>
        <a:p>
          <a:pPr rtl="0"/>
          <a:r>
            <a:rPr lang="cs-CZ" dirty="0"/>
            <a:t>Formy spolupráce</a:t>
          </a:r>
        </a:p>
      </dgm:t>
    </dgm:pt>
    <dgm:pt modelId="{A0D3CA3D-5688-483F-B3E2-3A42291E7FAA}" type="parTrans" cxnId="{2624C563-DD6D-4BC8-BD7B-4194AA7C8D6D}">
      <dgm:prSet/>
      <dgm:spPr/>
      <dgm:t>
        <a:bodyPr/>
        <a:lstStyle/>
        <a:p>
          <a:endParaRPr lang="cs-CZ"/>
        </a:p>
      </dgm:t>
    </dgm:pt>
    <dgm:pt modelId="{F5FBBE6E-18EA-4DA4-9480-0675FB75B187}" type="sibTrans" cxnId="{2624C563-DD6D-4BC8-BD7B-4194AA7C8D6D}">
      <dgm:prSet/>
      <dgm:spPr/>
      <dgm:t>
        <a:bodyPr/>
        <a:lstStyle/>
        <a:p>
          <a:endParaRPr lang="cs-CZ"/>
        </a:p>
      </dgm:t>
    </dgm:pt>
    <dgm:pt modelId="{B197CEC2-7046-417B-8B0E-68BB62CF19AF}" type="pres">
      <dgm:prSet presAssocID="{DD9A22EC-BF71-4CA8-844B-EF3BF6D0779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E35CFDF-14B5-4E85-A6C7-7B4AA18A8D39}" type="pres">
      <dgm:prSet presAssocID="{D9A423EC-604F-4E88-8657-C6554E11F4BD}" presName="circle1" presStyleLbl="node1" presStyleIdx="0" presStyleCnt="1" custLinFactNeighborX="3504" custLinFactNeighborY="-1224"/>
      <dgm:spPr>
        <a:solidFill>
          <a:srgbClr val="F58223"/>
        </a:solidFill>
      </dgm:spPr>
    </dgm:pt>
    <dgm:pt modelId="{7497FF9F-E1BA-4EB1-A9F8-698EF004EA81}" type="pres">
      <dgm:prSet presAssocID="{D9A423EC-604F-4E88-8657-C6554E11F4BD}" presName="space" presStyleCnt="0"/>
      <dgm:spPr/>
    </dgm:pt>
    <dgm:pt modelId="{6823639A-EFDD-4EC7-A026-0CA8704F3EF4}" type="pres">
      <dgm:prSet presAssocID="{D9A423EC-604F-4E88-8657-C6554E11F4BD}" presName="rect1" presStyleLbl="alignAcc1" presStyleIdx="0" presStyleCnt="1"/>
      <dgm:spPr/>
      <dgm:t>
        <a:bodyPr/>
        <a:lstStyle/>
        <a:p>
          <a:endParaRPr lang="cs-CZ"/>
        </a:p>
      </dgm:t>
    </dgm:pt>
    <dgm:pt modelId="{1F4AB27C-8F93-4653-86CC-4BD91E2DF516}" type="pres">
      <dgm:prSet presAssocID="{D9A423EC-604F-4E88-8657-C6554E11F4B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24C563-DD6D-4BC8-BD7B-4194AA7C8D6D}" srcId="{DD9A22EC-BF71-4CA8-844B-EF3BF6D07792}" destId="{D9A423EC-604F-4E88-8657-C6554E11F4BD}" srcOrd="0" destOrd="0" parTransId="{A0D3CA3D-5688-483F-B3E2-3A42291E7FAA}" sibTransId="{F5FBBE6E-18EA-4DA4-9480-0675FB75B187}"/>
    <dgm:cxn modelId="{72778B9F-CD5B-4635-AAA6-472C06CF44F4}" type="presOf" srcId="{D9A423EC-604F-4E88-8657-C6554E11F4BD}" destId="{6823639A-EFDD-4EC7-A026-0CA8704F3EF4}" srcOrd="0" destOrd="0" presId="urn:microsoft.com/office/officeart/2005/8/layout/target3"/>
    <dgm:cxn modelId="{78BCB588-6C13-4500-98A7-3FA97EE8B799}" type="presOf" srcId="{DD9A22EC-BF71-4CA8-844B-EF3BF6D07792}" destId="{B197CEC2-7046-417B-8B0E-68BB62CF19AF}" srcOrd="0" destOrd="0" presId="urn:microsoft.com/office/officeart/2005/8/layout/target3"/>
    <dgm:cxn modelId="{175624E3-9A36-4291-9EEA-B0932E377F50}" type="presOf" srcId="{D9A423EC-604F-4E88-8657-C6554E11F4BD}" destId="{1F4AB27C-8F93-4653-86CC-4BD91E2DF516}" srcOrd="1" destOrd="0" presId="urn:microsoft.com/office/officeart/2005/8/layout/target3"/>
    <dgm:cxn modelId="{FA63FBEC-FF3C-4AD9-BAB3-2FBDB03BC4B9}" type="presParOf" srcId="{B197CEC2-7046-417B-8B0E-68BB62CF19AF}" destId="{FE35CFDF-14B5-4E85-A6C7-7B4AA18A8D39}" srcOrd="0" destOrd="0" presId="urn:microsoft.com/office/officeart/2005/8/layout/target3"/>
    <dgm:cxn modelId="{F7A04074-6A5A-46B1-B6E3-6046DF78A6DF}" type="presParOf" srcId="{B197CEC2-7046-417B-8B0E-68BB62CF19AF}" destId="{7497FF9F-E1BA-4EB1-A9F8-698EF004EA81}" srcOrd="1" destOrd="0" presId="urn:microsoft.com/office/officeart/2005/8/layout/target3"/>
    <dgm:cxn modelId="{137BAFE4-06EC-4C10-A771-D5E41CB7C899}" type="presParOf" srcId="{B197CEC2-7046-417B-8B0E-68BB62CF19AF}" destId="{6823639A-EFDD-4EC7-A026-0CA8704F3EF4}" srcOrd="2" destOrd="0" presId="urn:microsoft.com/office/officeart/2005/8/layout/target3"/>
    <dgm:cxn modelId="{D6E0208A-6AA3-4A7C-BC93-5D94A9826F30}" type="presParOf" srcId="{B197CEC2-7046-417B-8B0E-68BB62CF19AF}" destId="{1F4AB27C-8F93-4653-86CC-4BD91E2DF51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4EFF9E4-B184-48EF-B114-502335027488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1D3708-5D5B-4A64-87B5-2C7D27912CCA}">
      <dgm:prSet/>
      <dgm:spPr>
        <a:solidFill>
          <a:srgbClr val="F68D36"/>
        </a:solidFill>
      </dgm:spPr>
      <dgm:t>
        <a:bodyPr/>
        <a:lstStyle/>
        <a:p>
          <a:r>
            <a:rPr lang="cs-CZ"/>
            <a:t>Krátkodobá</a:t>
          </a:r>
          <a:endParaRPr lang="en-US"/>
        </a:p>
      </dgm:t>
    </dgm:pt>
    <dgm:pt modelId="{56E50F8F-D2A7-484D-BDBC-B442FAC7A1B8}" type="parTrans" cxnId="{86DFAA5B-3CFB-41F5-BD75-470293E2784A}">
      <dgm:prSet/>
      <dgm:spPr/>
      <dgm:t>
        <a:bodyPr/>
        <a:lstStyle/>
        <a:p>
          <a:endParaRPr lang="en-US"/>
        </a:p>
      </dgm:t>
    </dgm:pt>
    <dgm:pt modelId="{0B1B428E-8310-412A-922B-3FDD981533E8}" type="sibTrans" cxnId="{86DFAA5B-3CFB-41F5-BD75-470293E2784A}">
      <dgm:prSet/>
      <dgm:spPr/>
      <dgm:t>
        <a:bodyPr/>
        <a:lstStyle/>
        <a:p>
          <a:endParaRPr lang="en-US"/>
        </a:p>
      </dgm:t>
    </dgm:pt>
    <dgm:pt modelId="{68183D30-0E26-447A-938A-3622AD2F725A}">
      <dgm:prSet custT="1"/>
      <dgm:spPr/>
      <dgm:t>
        <a:bodyPr/>
        <a:lstStyle/>
        <a:p>
          <a:r>
            <a:rPr lang="cs-CZ" sz="1800" dirty="0"/>
            <a:t>Možnost zachování anonymity klienta.</a:t>
          </a:r>
          <a:endParaRPr lang="en-US" sz="1800" dirty="0"/>
        </a:p>
      </dgm:t>
    </dgm:pt>
    <dgm:pt modelId="{5378B028-5F41-4AA9-96BA-F729C233C0A7}" type="parTrans" cxnId="{44E3FE47-59FB-450D-8B8A-286E19231469}">
      <dgm:prSet/>
      <dgm:spPr/>
      <dgm:t>
        <a:bodyPr/>
        <a:lstStyle/>
        <a:p>
          <a:endParaRPr lang="en-US"/>
        </a:p>
      </dgm:t>
    </dgm:pt>
    <dgm:pt modelId="{F353D661-FA8B-4CF0-9A28-E772C6B006DB}" type="sibTrans" cxnId="{44E3FE47-59FB-450D-8B8A-286E19231469}">
      <dgm:prSet/>
      <dgm:spPr/>
      <dgm:t>
        <a:bodyPr/>
        <a:lstStyle/>
        <a:p>
          <a:endParaRPr lang="en-US"/>
        </a:p>
      </dgm:t>
    </dgm:pt>
    <dgm:pt modelId="{F4A8CEA7-AD24-45BC-A873-A344F91C34AF}">
      <dgm:prSet custT="1"/>
      <dgm:spPr/>
      <dgm:t>
        <a:bodyPr/>
        <a:lstStyle/>
        <a:p>
          <a:r>
            <a:rPr lang="cs-CZ" sz="1800" dirty="0"/>
            <a:t>Tel., internet. poradenství.</a:t>
          </a:r>
          <a:endParaRPr lang="en-US" sz="1800" dirty="0"/>
        </a:p>
      </dgm:t>
    </dgm:pt>
    <dgm:pt modelId="{E13DDCC7-B668-4F6F-B54B-DCB5BD5CF1F4}" type="parTrans" cxnId="{741042EF-D5FA-467F-BB1B-2D6704A8489A}">
      <dgm:prSet/>
      <dgm:spPr/>
      <dgm:t>
        <a:bodyPr/>
        <a:lstStyle/>
        <a:p>
          <a:endParaRPr lang="en-US"/>
        </a:p>
      </dgm:t>
    </dgm:pt>
    <dgm:pt modelId="{DAB570D0-092D-4C92-A62D-1D8A54C8D351}" type="sibTrans" cxnId="{741042EF-D5FA-467F-BB1B-2D6704A8489A}">
      <dgm:prSet/>
      <dgm:spPr/>
      <dgm:t>
        <a:bodyPr/>
        <a:lstStyle/>
        <a:p>
          <a:endParaRPr lang="en-US"/>
        </a:p>
      </dgm:t>
    </dgm:pt>
    <dgm:pt modelId="{DCB11A16-823B-4796-BDBD-09A8135418D8}">
      <dgm:prSet custT="1"/>
      <dgm:spPr/>
      <dgm:t>
        <a:bodyPr/>
        <a:lstStyle/>
        <a:p>
          <a:r>
            <a:rPr lang="cs-CZ" sz="1800" dirty="0"/>
            <a:t>Osobní konzultace.</a:t>
          </a:r>
          <a:endParaRPr lang="en-US" sz="1800" dirty="0"/>
        </a:p>
      </dgm:t>
    </dgm:pt>
    <dgm:pt modelId="{B151FDE6-1A17-4672-978C-A7BE72DABB4B}" type="parTrans" cxnId="{660D5B12-DF79-439D-84FF-DD2D30969D78}">
      <dgm:prSet/>
      <dgm:spPr/>
      <dgm:t>
        <a:bodyPr/>
        <a:lstStyle/>
        <a:p>
          <a:endParaRPr lang="en-US"/>
        </a:p>
      </dgm:t>
    </dgm:pt>
    <dgm:pt modelId="{B8507099-B77C-4879-9325-314FF841B63C}" type="sibTrans" cxnId="{660D5B12-DF79-439D-84FF-DD2D30969D78}">
      <dgm:prSet/>
      <dgm:spPr/>
      <dgm:t>
        <a:bodyPr/>
        <a:lstStyle/>
        <a:p>
          <a:endParaRPr lang="en-US"/>
        </a:p>
      </dgm:t>
    </dgm:pt>
    <dgm:pt modelId="{7F767CA6-8919-41EB-8824-55BCB59BD773}">
      <dgm:prSet custT="1"/>
      <dgm:spPr/>
      <dgm:t>
        <a:bodyPr/>
        <a:lstStyle/>
        <a:p>
          <a:r>
            <a:rPr lang="cs-CZ" sz="1800" dirty="0"/>
            <a:t>Není závazek prostřednictvím písemných pravidel.</a:t>
          </a:r>
          <a:endParaRPr lang="en-US" sz="1800" dirty="0"/>
        </a:p>
      </dgm:t>
    </dgm:pt>
    <dgm:pt modelId="{38B746A5-D923-4344-BD76-8B43FECC1AE0}" type="parTrans" cxnId="{B2A0E2CA-93D3-4C1D-9DA4-2A247AE0DE58}">
      <dgm:prSet/>
      <dgm:spPr/>
      <dgm:t>
        <a:bodyPr/>
        <a:lstStyle/>
        <a:p>
          <a:endParaRPr lang="en-US"/>
        </a:p>
      </dgm:t>
    </dgm:pt>
    <dgm:pt modelId="{61560A6A-78C8-4272-8E67-BE5DCCEC8653}" type="sibTrans" cxnId="{B2A0E2CA-93D3-4C1D-9DA4-2A247AE0DE58}">
      <dgm:prSet/>
      <dgm:spPr/>
      <dgm:t>
        <a:bodyPr/>
        <a:lstStyle/>
        <a:p>
          <a:endParaRPr lang="en-US"/>
        </a:p>
      </dgm:t>
    </dgm:pt>
    <dgm:pt modelId="{E3990FBA-1805-4B13-9F6D-E93D3EEA1A39}">
      <dgm:prSet custT="1"/>
      <dgm:spPr/>
      <dgm:t>
        <a:bodyPr/>
        <a:lstStyle/>
        <a:p>
          <a:r>
            <a:rPr lang="cs-CZ" sz="1800" dirty="0"/>
            <a:t>Netvoří se plán podpory.</a:t>
          </a:r>
          <a:endParaRPr lang="en-US" sz="1800" dirty="0"/>
        </a:p>
      </dgm:t>
    </dgm:pt>
    <dgm:pt modelId="{E2930DA2-7319-4EE4-9E37-2987074C9A0B}" type="parTrans" cxnId="{2221E94A-6FC7-4D85-A50E-4B82DEBB1475}">
      <dgm:prSet/>
      <dgm:spPr/>
      <dgm:t>
        <a:bodyPr/>
        <a:lstStyle/>
        <a:p>
          <a:endParaRPr lang="en-US"/>
        </a:p>
      </dgm:t>
    </dgm:pt>
    <dgm:pt modelId="{ECFEE0F6-25BE-4007-B661-00642397F151}" type="sibTrans" cxnId="{2221E94A-6FC7-4D85-A50E-4B82DEBB1475}">
      <dgm:prSet/>
      <dgm:spPr/>
      <dgm:t>
        <a:bodyPr/>
        <a:lstStyle/>
        <a:p>
          <a:endParaRPr lang="en-US"/>
        </a:p>
      </dgm:t>
    </dgm:pt>
    <dgm:pt modelId="{BF42CA74-4C11-402F-8C41-400B5799F1EB}">
      <dgm:prSet custT="1"/>
      <dgm:spPr/>
      <dgm:t>
        <a:bodyPr/>
        <a:lstStyle/>
        <a:p>
          <a:r>
            <a:rPr lang="cs-CZ" sz="1800" dirty="0"/>
            <a:t>Není určena minimální frekvence kontaktu</a:t>
          </a:r>
          <a:r>
            <a:rPr lang="cs-CZ" sz="1400" dirty="0"/>
            <a:t>. </a:t>
          </a:r>
          <a:endParaRPr lang="en-US" sz="1400" dirty="0"/>
        </a:p>
      </dgm:t>
    </dgm:pt>
    <dgm:pt modelId="{A1979360-1E52-4F42-B8E0-AEE5A6525147}" type="parTrans" cxnId="{ABB255E4-1D1C-4FBD-9471-70598A189183}">
      <dgm:prSet/>
      <dgm:spPr/>
      <dgm:t>
        <a:bodyPr/>
        <a:lstStyle/>
        <a:p>
          <a:endParaRPr lang="en-US"/>
        </a:p>
      </dgm:t>
    </dgm:pt>
    <dgm:pt modelId="{B354740F-AA4D-4928-8BAF-2D17E85D7ED9}" type="sibTrans" cxnId="{ABB255E4-1D1C-4FBD-9471-70598A189183}">
      <dgm:prSet/>
      <dgm:spPr/>
      <dgm:t>
        <a:bodyPr/>
        <a:lstStyle/>
        <a:p>
          <a:endParaRPr lang="en-US"/>
        </a:p>
      </dgm:t>
    </dgm:pt>
    <dgm:pt modelId="{F4AA94F6-1D62-46FA-B5CE-6309A0ADAA48}">
      <dgm:prSet/>
      <dgm:spPr>
        <a:solidFill>
          <a:srgbClr val="F68D36"/>
        </a:solidFill>
      </dgm:spPr>
      <dgm:t>
        <a:bodyPr/>
        <a:lstStyle/>
        <a:p>
          <a:r>
            <a:rPr lang="cs-CZ" dirty="0"/>
            <a:t>Dlouhodobá: volná - provázení</a:t>
          </a:r>
          <a:endParaRPr lang="en-US" dirty="0"/>
        </a:p>
      </dgm:t>
    </dgm:pt>
    <dgm:pt modelId="{4EDF0522-6EA7-4BE7-9163-30F35EAAA2E8}" type="parTrans" cxnId="{B7768247-7BBB-4717-997B-61251B02079E}">
      <dgm:prSet/>
      <dgm:spPr/>
      <dgm:t>
        <a:bodyPr/>
        <a:lstStyle/>
        <a:p>
          <a:endParaRPr lang="en-US"/>
        </a:p>
      </dgm:t>
    </dgm:pt>
    <dgm:pt modelId="{86011E5E-87E2-45F3-B9E8-17D33DF8315F}" type="sibTrans" cxnId="{B7768247-7BBB-4717-997B-61251B02079E}">
      <dgm:prSet/>
      <dgm:spPr/>
      <dgm:t>
        <a:bodyPr/>
        <a:lstStyle/>
        <a:p>
          <a:endParaRPr lang="en-US"/>
        </a:p>
      </dgm:t>
    </dgm:pt>
    <dgm:pt modelId="{51E93295-BB17-4924-969C-4A4376CB1E5F}">
      <dgm:prSet custT="1"/>
      <dgm:spPr/>
      <dgm:t>
        <a:bodyPr/>
        <a:lstStyle/>
        <a:p>
          <a:r>
            <a:rPr lang="cs-CZ" sz="1600" dirty="0"/>
            <a:t>Není možné zachování anonymity klienta.</a:t>
          </a:r>
          <a:endParaRPr lang="en-US" sz="1600" dirty="0"/>
        </a:p>
      </dgm:t>
    </dgm:pt>
    <dgm:pt modelId="{4306FC97-5E9F-479A-9866-3E156F354366}" type="parTrans" cxnId="{08E91899-392F-43A6-A51E-19C6BE33AA35}">
      <dgm:prSet/>
      <dgm:spPr/>
      <dgm:t>
        <a:bodyPr/>
        <a:lstStyle/>
        <a:p>
          <a:endParaRPr lang="en-US"/>
        </a:p>
      </dgm:t>
    </dgm:pt>
    <dgm:pt modelId="{AB3CD7E0-DCB4-4ADB-BC21-EA7A7432CD40}" type="sibTrans" cxnId="{08E91899-392F-43A6-A51E-19C6BE33AA35}">
      <dgm:prSet/>
      <dgm:spPr/>
      <dgm:t>
        <a:bodyPr/>
        <a:lstStyle/>
        <a:p>
          <a:endParaRPr lang="en-US"/>
        </a:p>
      </dgm:t>
    </dgm:pt>
    <dgm:pt modelId="{C5DDD258-B2F6-4FB5-83C9-7231FE1B3383}">
      <dgm:prSet custT="1"/>
      <dgm:spPr/>
      <dgm:t>
        <a:bodyPr/>
        <a:lstStyle/>
        <a:p>
          <a:r>
            <a:rPr lang="cs-CZ" sz="1600" dirty="0"/>
            <a:t>Telefonické, emailové poradenství.</a:t>
          </a:r>
          <a:endParaRPr lang="en-US" sz="1600" dirty="0"/>
        </a:p>
      </dgm:t>
    </dgm:pt>
    <dgm:pt modelId="{80E7B9A9-E1AC-4D8B-A498-DCDABD1010E1}" type="parTrans" cxnId="{57A78096-111C-47FB-962F-84E035067BB2}">
      <dgm:prSet/>
      <dgm:spPr/>
      <dgm:t>
        <a:bodyPr/>
        <a:lstStyle/>
        <a:p>
          <a:endParaRPr lang="en-US"/>
        </a:p>
      </dgm:t>
    </dgm:pt>
    <dgm:pt modelId="{E39DC039-F2FF-447C-ABBF-9A930A6265DF}" type="sibTrans" cxnId="{57A78096-111C-47FB-962F-84E035067BB2}">
      <dgm:prSet/>
      <dgm:spPr/>
      <dgm:t>
        <a:bodyPr/>
        <a:lstStyle/>
        <a:p>
          <a:endParaRPr lang="en-US"/>
        </a:p>
      </dgm:t>
    </dgm:pt>
    <dgm:pt modelId="{B7A1585D-5A5A-4D5C-B9B8-14E6C50BA6C1}">
      <dgm:prSet custT="1"/>
      <dgm:spPr/>
      <dgm:t>
        <a:bodyPr/>
        <a:lstStyle/>
        <a:p>
          <a:r>
            <a:rPr lang="cs-CZ" sz="1600" dirty="0"/>
            <a:t>Osobní komzultace.</a:t>
          </a:r>
          <a:endParaRPr lang="en-US" sz="1600" dirty="0"/>
        </a:p>
      </dgm:t>
    </dgm:pt>
    <dgm:pt modelId="{E0F2ED3F-ACCB-47F7-B3E4-B35597BF2B03}" type="parTrans" cxnId="{FEEB0567-4AC3-4DA5-942B-9F14E1FD6F58}">
      <dgm:prSet/>
      <dgm:spPr/>
      <dgm:t>
        <a:bodyPr/>
        <a:lstStyle/>
        <a:p>
          <a:endParaRPr lang="en-US"/>
        </a:p>
      </dgm:t>
    </dgm:pt>
    <dgm:pt modelId="{257FAB99-FF21-4363-825C-FD8D296090B2}" type="sibTrans" cxnId="{FEEB0567-4AC3-4DA5-942B-9F14E1FD6F58}">
      <dgm:prSet/>
      <dgm:spPr/>
      <dgm:t>
        <a:bodyPr/>
        <a:lstStyle/>
        <a:p>
          <a:endParaRPr lang="en-US"/>
        </a:p>
      </dgm:t>
    </dgm:pt>
    <dgm:pt modelId="{58498E46-59B3-422E-ADF6-B493527D8F70}">
      <dgm:prSet custT="1"/>
      <dgm:spPr/>
      <dgm:t>
        <a:bodyPr/>
        <a:lstStyle/>
        <a:p>
          <a:r>
            <a:rPr lang="cs-CZ" sz="1600" dirty="0"/>
            <a:t>Účast na skpinových setkáních. </a:t>
          </a:r>
          <a:endParaRPr lang="en-US" sz="1600" dirty="0"/>
        </a:p>
      </dgm:t>
    </dgm:pt>
    <dgm:pt modelId="{E8517EE6-2103-4300-AB4A-C4E9585B04B9}" type="parTrans" cxnId="{1C05A5C1-9A54-40D3-97DB-1DD34073F63B}">
      <dgm:prSet/>
      <dgm:spPr/>
      <dgm:t>
        <a:bodyPr/>
        <a:lstStyle/>
        <a:p>
          <a:endParaRPr lang="en-US"/>
        </a:p>
      </dgm:t>
    </dgm:pt>
    <dgm:pt modelId="{6555E905-0BEA-43FF-8FC3-234BE4B52DDE}" type="sibTrans" cxnId="{1C05A5C1-9A54-40D3-97DB-1DD34073F63B}">
      <dgm:prSet/>
      <dgm:spPr/>
      <dgm:t>
        <a:bodyPr/>
        <a:lstStyle/>
        <a:p>
          <a:endParaRPr lang="en-US"/>
        </a:p>
      </dgm:t>
    </dgm:pt>
    <dgm:pt modelId="{AB5B0427-A35F-48B2-8C82-A54BFACFE05B}">
      <dgm:prSet custT="1"/>
      <dgm:spPr/>
      <dgm:t>
        <a:bodyPr/>
        <a:lstStyle/>
        <a:p>
          <a:r>
            <a:rPr lang="cs-CZ" sz="1600" dirty="0"/>
            <a:t>Závazek prostřednictvím písemných pravidel.</a:t>
          </a:r>
          <a:endParaRPr lang="en-US" sz="1600" dirty="0"/>
        </a:p>
      </dgm:t>
    </dgm:pt>
    <dgm:pt modelId="{1859B271-6757-447B-A071-3D04A2CA3C66}" type="parTrans" cxnId="{6213EF6D-36CF-4EFD-A40A-25F33B441F46}">
      <dgm:prSet/>
      <dgm:spPr/>
      <dgm:t>
        <a:bodyPr/>
        <a:lstStyle/>
        <a:p>
          <a:endParaRPr lang="en-US"/>
        </a:p>
      </dgm:t>
    </dgm:pt>
    <dgm:pt modelId="{520AD6AC-EB54-4989-BB02-0ECBDC3CD0D8}" type="sibTrans" cxnId="{6213EF6D-36CF-4EFD-A40A-25F33B441F46}">
      <dgm:prSet/>
      <dgm:spPr/>
      <dgm:t>
        <a:bodyPr/>
        <a:lstStyle/>
        <a:p>
          <a:endParaRPr lang="en-US"/>
        </a:p>
      </dgm:t>
    </dgm:pt>
    <dgm:pt modelId="{9625897C-2E25-442E-8AD9-725CEAC4419B}">
      <dgm:prSet custT="1"/>
      <dgm:spPr/>
      <dgm:t>
        <a:bodyPr/>
        <a:lstStyle/>
        <a:p>
          <a:r>
            <a:rPr lang="cs-CZ" sz="1600" dirty="0"/>
            <a:t>Plán podpory dle dohody.</a:t>
          </a:r>
          <a:endParaRPr lang="en-US" sz="1600" dirty="0"/>
        </a:p>
      </dgm:t>
    </dgm:pt>
    <dgm:pt modelId="{56D3B207-7BBD-403F-BDB0-4233A067B5DE}" type="parTrans" cxnId="{45ED1372-9E1B-4392-A296-7F43B1A775D7}">
      <dgm:prSet/>
      <dgm:spPr/>
      <dgm:t>
        <a:bodyPr/>
        <a:lstStyle/>
        <a:p>
          <a:endParaRPr lang="en-US"/>
        </a:p>
      </dgm:t>
    </dgm:pt>
    <dgm:pt modelId="{41B689D9-C42E-44A2-ADF7-B3A0A1204BE3}" type="sibTrans" cxnId="{45ED1372-9E1B-4392-A296-7F43B1A775D7}">
      <dgm:prSet/>
      <dgm:spPr/>
      <dgm:t>
        <a:bodyPr/>
        <a:lstStyle/>
        <a:p>
          <a:endParaRPr lang="en-US"/>
        </a:p>
      </dgm:t>
    </dgm:pt>
    <dgm:pt modelId="{B913CCC0-2DD9-46F6-B374-BB30719020D6}">
      <dgm:prSet custT="1"/>
      <dgm:spPr/>
      <dgm:t>
        <a:bodyPr/>
        <a:lstStyle/>
        <a:p>
          <a:r>
            <a:rPr lang="cs-CZ" sz="1600" dirty="0"/>
            <a:t>Minimálně jednou ročně (volná).</a:t>
          </a:r>
          <a:endParaRPr lang="en-US" sz="1600" dirty="0"/>
        </a:p>
      </dgm:t>
    </dgm:pt>
    <dgm:pt modelId="{A3366033-1525-4C09-8AFC-D1FED4B4F76A}" type="parTrans" cxnId="{0F717CD0-13D8-470F-9289-479722062ECC}">
      <dgm:prSet/>
      <dgm:spPr/>
      <dgm:t>
        <a:bodyPr/>
        <a:lstStyle/>
        <a:p>
          <a:endParaRPr lang="en-US"/>
        </a:p>
      </dgm:t>
    </dgm:pt>
    <dgm:pt modelId="{7D75A0CA-FE0F-4B16-95E1-9A8A8CB84CA5}" type="sibTrans" cxnId="{0F717CD0-13D8-470F-9289-479722062ECC}">
      <dgm:prSet/>
      <dgm:spPr/>
      <dgm:t>
        <a:bodyPr/>
        <a:lstStyle/>
        <a:p>
          <a:endParaRPr lang="en-US"/>
        </a:p>
      </dgm:t>
    </dgm:pt>
    <dgm:pt modelId="{31B468AB-8A51-48D8-9007-9097BA5A4DCA}">
      <dgm:prSet custT="1"/>
      <dgm:spPr/>
      <dgm:t>
        <a:bodyPr/>
        <a:lstStyle/>
        <a:p>
          <a:r>
            <a:rPr lang="cs-CZ" sz="1600" dirty="0"/>
            <a:t>Dle potřeb a situace rodiny (provázení: min. tel. kontakt 1/měsíčně)</a:t>
          </a:r>
          <a:endParaRPr lang="en-US" sz="1600" dirty="0"/>
        </a:p>
      </dgm:t>
    </dgm:pt>
    <dgm:pt modelId="{4DF0C701-4F4D-408D-9245-CADDA4C28942}" type="parTrans" cxnId="{C6B58816-35A0-4B70-8A62-DC8736AA9A5A}">
      <dgm:prSet/>
      <dgm:spPr/>
      <dgm:t>
        <a:bodyPr/>
        <a:lstStyle/>
        <a:p>
          <a:endParaRPr lang="en-US"/>
        </a:p>
      </dgm:t>
    </dgm:pt>
    <dgm:pt modelId="{4C25D7FC-9C99-4CD7-B2D8-7AB8750414AB}" type="sibTrans" cxnId="{C6B58816-35A0-4B70-8A62-DC8736AA9A5A}">
      <dgm:prSet/>
      <dgm:spPr/>
      <dgm:t>
        <a:bodyPr/>
        <a:lstStyle/>
        <a:p>
          <a:endParaRPr lang="en-US"/>
        </a:p>
      </dgm:t>
    </dgm:pt>
    <dgm:pt modelId="{DA4ECAFB-CA8D-41A6-8D94-85192448776E}" type="pres">
      <dgm:prSet presAssocID="{E4EFF9E4-B184-48EF-B114-50233502748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F4E3AD6-9CF9-4F29-B90A-0128149E67BD}" type="pres">
      <dgm:prSet presAssocID="{9E1D3708-5D5B-4A64-87B5-2C7D27912CCA}" presName="compNode" presStyleCnt="0"/>
      <dgm:spPr/>
    </dgm:pt>
    <dgm:pt modelId="{2C6AAD3B-84D2-4468-81CC-1EAAD83D621F}" type="pres">
      <dgm:prSet presAssocID="{9E1D3708-5D5B-4A64-87B5-2C7D27912CCA}" presName="childRect" presStyleLbl="bgAcc1" presStyleIdx="0" presStyleCnt="2" custScaleY="1149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00DD34-6D15-49A1-A383-B2A2F86995B2}" type="pres">
      <dgm:prSet presAssocID="{9E1D3708-5D5B-4A64-87B5-2C7D27912C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D6345A-816A-454F-A2BF-04BD4F22B903}" type="pres">
      <dgm:prSet presAssocID="{9E1D3708-5D5B-4A64-87B5-2C7D27912CCA}" presName="parentRect" presStyleLbl="alignNode1" presStyleIdx="0" presStyleCnt="2" custScaleY="92081"/>
      <dgm:spPr/>
      <dgm:t>
        <a:bodyPr/>
        <a:lstStyle/>
        <a:p>
          <a:endParaRPr lang="cs-CZ"/>
        </a:p>
      </dgm:t>
    </dgm:pt>
    <dgm:pt modelId="{66FECC46-EDD3-4C95-8850-2B5A72580CE4}" type="pres">
      <dgm:prSet presAssocID="{9E1D3708-5D5B-4A64-87B5-2C7D27912CCA}" presName="adorn" presStyleLbl="fgAccFollowNode1" presStyleIdx="0" presStyleCnt="2" custScaleX="55341" custScaleY="6492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urglass"/>
        </a:ext>
      </dgm:extLst>
    </dgm:pt>
    <dgm:pt modelId="{73ABE1E7-B21C-4518-9859-34EC82FC8282}" type="pres">
      <dgm:prSet presAssocID="{0B1B428E-8310-412A-922B-3FDD981533E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7065FA4-9D17-4706-AAA3-B7369342CB0D}" type="pres">
      <dgm:prSet presAssocID="{F4AA94F6-1D62-46FA-B5CE-6309A0ADAA48}" presName="compNode" presStyleCnt="0"/>
      <dgm:spPr/>
    </dgm:pt>
    <dgm:pt modelId="{81D565F7-5183-4F07-9E49-6E2EE2FCCAB0}" type="pres">
      <dgm:prSet presAssocID="{F4AA94F6-1D62-46FA-B5CE-6309A0ADAA48}" presName="childRect" presStyleLbl="bgAcc1" presStyleIdx="1" presStyleCnt="2" custScaleY="12632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19B587-03D8-41C1-B150-A086D241290F}" type="pres">
      <dgm:prSet presAssocID="{F4AA94F6-1D62-46FA-B5CE-6309A0ADAA4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CBAAA0-09AF-4EA4-8B44-AB73A494119A}" type="pres">
      <dgm:prSet presAssocID="{F4AA94F6-1D62-46FA-B5CE-6309A0ADAA48}" presName="parentRect" presStyleLbl="alignNode1" presStyleIdx="1" presStyleCnt="2" custScaleY="82432"/>
      <dgm:spPr/>
      <dgm:t>
        <a:bodyPr/>
        <a:lstStyle/>
        <a:p>
          <a:endParaRPr lang="cs-CZ"/>
        </a:p>
      </dgm:t>
    </dgm:pt>
    <dgm:pt modelId="{384B5C48-7851-4ED1-AECE-CE66AA6E1040}" type="pres">
      <dgm:prSet presAssocID="{F4AA94F6-1D62-46FA-B5CE-6309A0ADAA48}" presName="adorn" presStyleLbl="fgAccFollowNode1" presStyleIdx="1" presStyleCnt="2" custScaleX="79731" custScaleY="7148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</dgm:ptLst>
  <dgm:cxnLst>
    <dgm:cxn modelId="{540CBC36-80AE-4C26-A2DF-C675185A0342}" type="presOf" srcId="{51E93295-BB17-4924-969C-4A4376CB1E5F}" destId="{81D565F7-5183-4F07-9E49-6E2EE2FCCAB0}" srcOrd="0" destOrd="0" presId="urn:microsoft.com/office/officeart/2005/8/layout/bList2"/>
    <dgm:cxn modelId="{86DFAA5B-3CFB-41F5-BD75-470293E2784A}" srcId="{E4EFF9E4-B184-48EF-B114-502335027488}" destId="{9E1D3708-5D5B-4A64-87B5-2C7D27912CCA}" srcOrd="0" destOrd="0" parTransId="{56E50F8F-D2A7-484D-BDBC-B442FAC7A1B8}" sibTransId="{0B1B428E-8310-412A-922B-3FDD981533E8}"/>
    <dgm:cxn modelId="{80E299FF-EDC5-41BC-A34D-9FAFEF0413EF}" type="presOf" srcId="{B7A1585D-5A5A-4D5C-B9B8-14E6C50BA6C1}" destId="{81D565F7-5183-4F07-9E49-6E2EE2FCCAB0}" srcOrd="0" destOrd="2" presId="urn:microsoft.com/office/officeart/2005/8/layout/bList2"/>
    <dgm:cxn modelId="{2922166D-46E7-4E00-9A91-4E9B38A5ACF0}" type="presOf" srcId="{E4EFF9E4-B184-48EF-B114-502335027488}" destId="{DA4ECAFB-CA8D-41A6-8D94-85192448776E}" srcOrd="0" destOrd="0" presId="urn:microsoft.com/office/officeart/2005/8/layout/bList2"/>
    <dgm:cxn modelId="{1C05A5C1-9A54-40D3-97DB-1DD34073F63B}" srcId="{F4AA94F6-1D62-46FA-B5CE-6309A0ADAA48}" destId="{58498E46-59B3-422E-ADF6-B493527D8F70}" srcOrd="3" destOrd="0" parTransId="{E8517EE6-2103-4300-AB4A-C4E9585B04B9}" sibTransId="{6555E905-0BEA-43FF-8FC3-234BE4B52DDE}"/>
    <dgm:cxn modelId="{ABB255E4-1D1C-4FBD-9471-70598A189183}" srcId="{9E1D3708-5D5B-4A64-87B5-2C7D27912CCA}" destId="{BF42CA74-4C11-402F-8C41-400B5799F1EB}" srcOrd="5" destOrd="0" parTransId="{A1979360-1E52-4F42-B8E0-AEE5A6525147}" sibTransId="{B354740F-AA4D-4928-8BAF-2D17E85D7ED9}"/>
    <dgm:cxn modelId="{A413C354-C362-4076-892E-151A0663FBFD}" type="presOf" srcId="{F4AA94F6-1D62-46FA-B5CE-6309A0ADAA48}" destId="{CF19B587-03D8-41C1-B150-A086D241290F}" srcOrd="0" destOrd="0" presId="urn:microsoft.com/office/officeart/2005/8/layout/bList2"/>
    <dgm:cxn modelId="{1E179F56-D77F-41F5-A6E7-50617F4643C6}" type="presOf" srcId="{C5DDD258-B2F6-4FB5-83C9-7231FE1B3383}" destId="{81D565F7-5183-4F07-9E49-6E2EE2FCCAB0}" srcOrd="0" destOrd="1" presId="urn:microsoft.com/office/officeart/2005/8/layout/bList2"/>
    <dgm:cxn modelId="{C6B58816-35A0-4B70-8A62-DC8736AA9A5A}" srcId="{F4AA94F6-1D62-46FA-B5CE-6309A0ADAA48}" destId="{31B468AB-8A51-48D8-9007-9097BA5A4DCA}" srcOrd="7" destOrd="0" parTransId="{4DF0C701-4F4D-408D-9245-CADDA4C28942}" sibTransId="{4C25D7FC-9C99-4CD7-B2D8-7AB8750414AB}"/>
    <dgm:cxn modelId="{44E3FE47-59FB-450D-8B8A-286E19231469}" srcId="{9E1D3708-5D5B-4A64-87B5-2C7D27912CCA}" destId="{68183D30-0E26-447A-938A-3622AD2F725A}" srcOrd="0" destOrd="0" parTransId="{5378B028-5F41-4AA9-96BA-F729C233C0A7}" sibTransId="{F353D661-FA8B-4CF0-9A28-E772C6B006DB}"/>
    <dgm:cxn modelId="{8C72E10A-4FB0-411A-83FC-A2BDC082B035}" type="presOf" srcId="{E3990FBA-1805-4B13-9F6D-E93D3EEA1A39}" destId="{2C6AAD3B-84D2-4468-81CC-1EAAD83D621F}" srcOrd="0" destOrd="4" presId="urn:microsoft.com/office/officeart/2005/8/layout/bList2"/>
    <dgm:cxn modelId="{6A07FD34-590A-4DFA-B0DE-BABA8D9D8674}" type="presOf" srcId="{BF42CA74-4C11-402F-8C41-400B5799F1EB}" destId="{2C6AAD3B-84D2-4468-81CC-1EAAD83D621F}" srcOrd="0" destOrd="5" presId="urn:microsoft.com/office/officeart/2005/8/layout/bList2"/>
    <dgm:cxn modelId="{741042EF-D5FA-467F-BB1B-2D6704A8489A}" srcId="{9E1D3708-5D5B-4A64-87B5-2C7D27912CCA}" destId="{F4A8CEA7-AD24-45BC-A873-A344F91C34AF}" srcOrd="1" destOrd="0" parTransId="{E13DDCC7-B668-4F6F-B54B-DCB5BD5CF1F4}" sibTransId="{DAB570D0-092D-4C92-A62D-1D8A54C8D351}"/>
    <dgm:cxn modelId="{660D5B12-DF79-439D-84FF-DD2D30969D78}" srcId="{9E1D3708-5D5B-4A64-87B5-2C7D27912CCA}" destId="{DCB11A16-823B-4796-BDBD-09A8135418D8}" srcOrd="2" destOrd="0" parTransId="{B151FDE6-1A17-4672-978C-A7BE72DABB4B}" sibTransId="{B8507099-B77C-4879-9325-314FF841B63C}"/>
    <dgm:cxn modelId="{8B196E2F-D42F-4158-A97C-B8CD20607B76}" type="presOf" srcId="{AB5B0427-A35F-48B2-8C82-A54BFACFE05B}" destId="{81D565F7-5183-4F07-9E49-6E2EE2FCCAB0}" srcOrd="0" destOrd="4" presId="urn:microsoft.com/office/officeart/2005/8/layout/bList2"/>
    <dgm:cxn modelId="{FDFCF616-63B4-40E7-BF8B-CB44E789D5F5}" type="presOf" srcId="{B913CCC0-2DD9-46F6-B374-BB30719020D6}" destId="{81D565F7-5183-4F07-9E49-6E2EE2FCCAB0}" srcOrd="0" destOrd="6" presId="urn:microsoft.com/office/officeart/2005/8/layout/bList2"/>
    <dgm:cxn modelId="{A5EAE52F-A55D-427B-9940-924C1A8FC893}" type="presOf" srcId="{31B468AB-8A51-48D8-9007-9097BA5A4DCA}" destId="{81D565F7-5183-4F07-9E49-6E2EE2FCCAB0}" srcOrd="0" destOrd="7" presId="urn:microsoft.com/office/officeart/2005/8/layout/bList2"/>
    <dgm:cxn modelId="{A11D9142-3542-4919-A19E-89F7D4B3111A}" type="presOf" srcId="{9625897C-2E25-442E-8AD9-725CEAC4419B}" destId="{81D565F7-5183-4F07-9E49-6E2EE2FCCAB0}" srcOrd="0" destOrd="5" presId="urn:microsoft.com/office/officeart/2005/8/layout/bList2"/>
    <dgm:cxn modelId="{B7768247-7BBB-4717-997B-61251B02079E}" srcId="{E4EFF9E4-B184-48EF-B114-502335027488}" destId="{F4AA94F6-1D62-46FA-B5CE-6309A0ADAA48}" srcOrd="1" destOrd="0" parTransId="{4EDF0522-6EA7-4BE7-9163-30F35EAAA2E8}" sibTransId="{86011E5E-87E2-45F3-B9E8-17D33DF8315F}"/>
    <dgm:cxn modelId="{B3492043-7DFF-427F-B59A-44730150D580}" type="presOf" srcId="{F4AA94F6-1D62-46FA-B5CE-6309A0ADAA48}" destId="{8DCBAAA0-09AF-4EA4-8B44-AB73A494119A}" srcOrd="1" destOrd="0" presId="urn:microsoft.com/office/officeart/2005/8/layout/bList2"/>
    <dgm:cxn modelId="{BCE4309B-CB9E-414D-B39C-730237025F86}" type="presOf" srcId="{DCB11A16-823B-4796-BDBD-09A8135418D8}" destId="{2C6AAD3B-84D2-4468-81CC-1EAAD83D621F}" srcOrd="0" destOrd="2" presId="urn:microsoft.com/office/officeart/2005/8/layout/bList2"/>
    <dgm:cxn modelId="{2221E94A-6FC7-4D85-A50E-4B82DEBB1475}" srcId="{9E1D3708-5D5B-4A64-87B5-2C7D27912CCA}" destId="{E3990FBA-1805-4B13-9F6D-E93D3EEA1A39}" srcOrd="4" destOrd="0" parTransId="{E2930DA2-7319-4EE4-9E37-2987074C9A0B}" sibTransId="{ECFEE0F6-25BE-4007-B661-00642397F151}"/>
    <dgm:cxn modelId="{08E91899-392F-43A6-A51E-19C6BE33AA35}" srcId="{F4AA94F6-1D62-46FA-B5CE-6309A0ADAA48}" destId="{51E93295-BB17-4924-969C-4A4376CB1E5F}" srcOrd="0" destOrd="0" parTransId="{4306FC97-5E9F-479A-9866-3E156F354366}" sibTransId="{AB3CD7E0-DCB4-4ADB-BC21-EA7A7432CD40}"/>
    <dgm:cxn modelId="{5E66574D-7053-4E13-A36B-57C348750786}" type="presOf" srcId="{9E1D3708-5D5B-4A64-87B5-2C7D27912CCA}" destId="{12D6345A-816A-454F-A2BF-04BD4F22B903}" srcOrd="1" destOrd="0" presId="urn:microsoft.com/office/officeart/2005/8/layout/bList2"/>
    <dgm:cxn modelId="{FEEB0567-4AC3-4DA5-942B-9F14E1FD6F58}" srcId="{F4AA94F6-1D62-46FA-B5CE-6309A0ADAA48}" destId="{B7A1585D-5A5A-4D5C-B9B8-14E6C50BA6C1}" srcOrd="2" destOrd="0" parTransId="{E0F2ED3F-ACCB-47F7-B3E4-B35597BF2B03}" sibTransId="{257FAB99-FF21-4363-825C-FD8D296090B2}"/>
    <dgm:cxn modelId="{BEFDF0A1-AAA4-4770-8C05-4E02A9F6C795}" type="presOf" srcId="{68183D30-0E26-447A-938A-3622AD2F725A}" destId="{2C6AAD3B-84D2-4468-81CC-1EAAD83D621F}" srcOrd="0" destOrd="0" presId="urn:microsoft.com/office/officeart/2005/8/layout/bList2"/>
    <dgm:cxn modelId="{0F717CD0-13D8-470F-9289-479722062ECC}" srcId="{F4AA94F6-1D62-46FA-B5CE-6309A0ADAA48}" destId="{B913CCC0-2DD9-46F6-B374-BB30719020D6}" srcOrd="6" destOrd="0" parTransId="{A3366033-1525-4C09-8AFC-D1FED4B4F76A}" sibTransId="{7D75A0CA-FE0F-4B16-95E1-9A8A8CB84CA5}"/>
    <dgm:cxn modelId="{85252D34-B899-443C-A85C-51BAD9234991}" type="presOf" srcId="{0B1B428E-8310-412A-922B-3FDD981533E8}" destId="{73ABE1E7-B21C-4518-9859-34EC82FC8282}" srcOrd="0" destOrd="0" presId="urn:microsoft.com/office/officeart/2005/8/layout/bList2"/>
    <dgm:cxn modelId="{9BB4A8CC-C2D0-4E3A-AF0D-C78BD726A0E9}" type="presOf" srcId="{58498E46-59B3-422E-ADF6-B493527D8F70}" destId="{81D565F7-5183-4F07-9E49-6E2EE2FCCAB0}" srcOrd="0" destOrd="3" presId="urn:microsoft.com/office/officeart/2005/8/layout/bList2"/>
    <dgm:cxn modelId="{72098615-D6C3-419D-B0A8-2FFA28EEE449}" type="presOf" srcId="{7F767CA6-8919-41EB-8824-55BCB59BD773}" destId="{2C6AAD3B-84D2-4468-81CC-1EAAD83D621F}" srcOrd="0" destOrd="3" presId="urn:microsoft.com/office/officeart/2005/8/layout/bList2"/>
    <dgm:cxn modelId="{57A78096-111C-47FB-962F-84E035067BB2}" srcId="{F4AA94F6-1D62-46FA-B5CE-6309A0ADAA48}" destId="{C5DDD258-B2F6-4FB5-83C9-7231FE1B3383}" srcOrd="1" destOrd="0" parTransId="{80E7B9A9-E1AC-4D8B-A498-DCDABD1010E1}" sibTransId="{E39DC039-F2FF-447C-ABBF-9A930A6265DF}"/>
    <dgm:cxn modelId="{9A44B722-F184-40E8-B822-D15E6AE595B0}" type="presOf" srcId="{F4A8CEA7-AD24-45BC-A873-A344F91C34AF}" destId="{2C6AAD3B-84D2-4468-81CC-1EAAD83D621F}" srcOrd="0" destOrd="1" presId="urn:microsoft.com/office/officeart/2005/8/layout/bList2"/>
    <dgm:cxn modelId="{B2A0E2CA-93D3-4C1D-9DA4-2A247AE0DE58}" srcId="{9E1D3708-5D5B-4A64-87B5-2C7D27912CCA}" destId="{7F767CA6-8919-41EB-8824-55BCB59BD773}" srcOrd="3" destOrd="0" parTransId="{38B746A5-D923-4344-BD76-8B43FECC1AE0}" sibTransId="{61560A6A-78C8-4272-8E67-BE5DCCEC8653}"/>
    <dgm:cxn modelId="{6213EF6D-36CF-4EFD-A40A-25F33B441F46}" srcId="{F4AA94F6-1D62-46FA-B5CE-6309A0ADAA48}" destId="{AB5B0427-A35F-48B2-8C82-A54BFACFE05B}" srcOrd="4" destOrd="0" parTransId="{1859B271-6757-447B-A071-3D04A2CA3C66}" sibTransId="{520AD6AC-EB54-4989-BB02-0ECBDC3CD0D8}"/>
    <dgm:cxn modelId="{D2B79223-71D1-40D1-AF17-DBC5DC7E6DD2}" type="presOf" srcId="{9E1D3708-5D5B-4A64-87B5-2C7D27912CCA}" destId="{F000DD34-6D15-49A1-A383-B2A2F86995B2}" srcOrd="0" destOrd="0" presId="urn:microsoft.com/office/officeart/2005/8/layout/bList2"/>
    <dgm:cxn modelId="{45ED1372-9E1B-4392-A296-7F43B1A775D7}" srcId="{F4AA94F6-1D62-46FA-B5CE-6309A0ADAA48}" destId="{9625897C-2E25-442E-8AD9-725CEAC4419B}" srcOrd="5" destOrd="0" parTransId="{56D3B207-7BBD-403F-BDB0-4233A067B5DE}" sibTransId="{41B689D9-C42E-44A2-ADF7-B3A0A1204BE3}"/>
    <dgm:cxn modelId="{57E3FEE1-7FEA-47E2-B366-951322435EF8}" type="presParOf" srcId="{DA4ECAFB-CA8D-41A6-8D94-85192448776E}" destId="{8F4E3AD6-9CF9-4F29-B90A-0128149E67BD}" srcOrd="0" destOrd="0" presId="urn:microsoft.com/office/officeart/2005/8/layout/bList2"/>
    <dgm:cxn modelId="{F0544A33-606C-45AA-9F43-1972DCA1C2A2}" type="presParOf" srcId="{8F4E3AD6-9CF9-4F29-B90A-0128149E67BD}" destId="{2C6AAD3B-84D2-4468-81CC-1EAAD83D621F}" srcOrd="0" destOrd="0" presId="urn:microsoft.com/office/officeart/2005/8/layout/bList2"/>
    <dgm:cxn modelId="{F0E51518-5A36-464E-8071-3B09B925F708}" type="presParOf" srcId="{8F4E3AD6-9CF9-4F29-B90A-0128149E67BD}" destId="{F000DD34-6D15-49A1-A383-B2A2F86995B2}" srcOrd="1" destOrd="0" presId="urn:microsoft.com/office/officeart/2005/8/layout/bList2"/>
    <dgm:cxn modelId="{50215E03-CB7C-485A-A366-220EC7E672E1}" type="presParOf" srcId="{8F4E3AD6-9CF9-4F29-B90A-0128149E67BD}" destId="{12D6345A-816A-454F-A2BF-04BD4F22B903}" srcOrd="2" destOrd="0" presId="urn:microsoft.com/office/officeart/2005/8/layout/bList2"/>
    <dgm:cxn modelId="{C4AB59CA-A822-4114-A38B-D871CC62ADDB}" type="presParOf" srcId="{8F4E3AD6-9CF9-4F29-B90A-0128149E67BD}" destId="{66FECC46-EDD3-4C95-8850-2B5A72580CE4}" srcOrd="3" destOrd="0" presId="urn:microsoft.com/office/officeart/2005/8/layout/bList2"/>
    <dgm:cxn modelId="{5BA70043-20E4-4299-83FF-9111841226EA}" type="presParOf" srcId="{DA4ECAFB-CA8D-41A6-8D94-85192448776E}" destId="{73ABE1E7-B21C-4518-9859-34EC82FC8282}" srcOrd="1" destOrd="0" presId="urn:microsoft.com/office/officeart/2005/8/layout/bList2"/>
    <dgm:cxn modelId="{D52ABD86-D1A9-4725-9D31-88DE247672CE}" type="presParOf" srcId="{DA4ECAFB-CA8D-41A6-8D94-85192448776E}" destId="{B7065FA4-9D17-4706-AAA3-B7369342CB0D}" srcOrd="2" destOrd="0" presId="urn:microsoft.com/office/officeart/2005/8/layout/bList2"/>
    <dgm:cxn modelId="{D607897A-4D63-4C9C-9DB8-9B66D786C807}" type="presParOf" srcId="{B7065FA4-9D17-4706-AAA3-B7369342CB0D}" destId="{81D565F7-5183-4F07-9E49-6E2EE2FCCAB0}" srcOrd="0" destOrd="0" presId="urn:microsoft.com/office/officeart/2005/8/layout/bList2"/>
    <dgm:cxn modelId="{9323D5C0-563E-4705-B48A-66254D733501}" type="presParOf" srcId="{B7065FA4-9D17-4706-AAA3-B7369342CB0D}" destId="{CF19B587-03D8-41C1-B150-A086D241290F}" srcOrd="1" destOrd="0" presId="urn:microsoft.com/office/officeart/2005/8/layout/bList2"/>
    <dgm:cxn modelId="{E9CA88DD-B5A4-4C8F-BFB5-BC55FC6220BD}" type="presParOf" srcId="{B7065FA4-9D17-4706-AAA3-B7369342CB0D}" destId="{8DCBAAA0-09AF-4EA4-8B44-AB73A494119A}" srcOrd="2" destOrd="0" presId="urn:microsoft.com/office/officeart/2005/8/layout/bList2"/>
    <dgm:cxn modelId="{E6E39418-5223-4C4C-9B48-14394EEEAA2B}" type="presParOf" srcId="{B7065FA4-9D17-4706-AAA3-B7369342CB0D}" destId="{384B5C48-7851-4ED1-AECE-CE66AA6E104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D9A22EC-BF71-4CA8-844B-EF3BF6D077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423EC-604F-4E88-8657-C6554E11F4BD}">
      <dgm:prSet/>
      <dgm:spPr/>
      <dgm:t>
        <a:bodyPr/>
        <a:lstStyle/>
        <a:p>
          <a:pPr rtl="0"/>
          <a:r>
            <a:rPr lang="cs-CZ" dirty="0"/>
            <a:t>Služby AC</a:t>
          </a:r>
        </a:p>
      </dgm:t>
    </dgm:pt>
    <dgm:pt modelId="{A0D3CA3D-5688-483F-B3E2-3A42291E7FAA}" type="parTrans" cxnId="{2624C563-DD6D-4BC8-BD7B-4194AA7C8D6D}">
      <dgm:prSet/>
      <dgm:spPr/>
      <dgm:t>
        <a:bodyPr/>
        <a:lstStyle/>
        <a:p>
          <a:endParaRPr lang="cs-CZ"/>
        </a:p>
      </dgm:t>
    </dgm:pt>
    <dgm:pt modelId="{F5FBBE6E-18EA-4DA4-9480-0675FB75B187}" type="sibTrans" cxnId="{2624C563-DD6D-4BC8-BD7B-4194AA7C8D6D}">
      <dgm:prSet/>
      <dgm:spPr/>
      <dgm:t>
        <a:bodyPr/>
        <a:lstStyle/>
        <a:p>
          <a:endParaRPr lang="cs-CZ"/>
        </a:p>
      </dgm:t>
    </dgm:pt>
    <dgm:pt modelId="{B197CEC2-7046-417B-8B0E-68BB62CF19AF}" type="pres">
      <dgm:prSet presAssocID="{DD9A22EC-BF71-4CA8-844B-EF3BF6D0779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E35CFDF-14B5-4E85-A6C7-7B4AA18A8D39}" type="pres">
      <dgm:prSet presAssocID="{D9A423EC-604F-4E88-8657-C6554E11F4BD}" presName="circle1" presStyleLbl="node1" presStyleIdx="0" presStyleCnt="1" custLinFactNeighborX="3504" custLinFactNeighborY="-1224"/>
      <dgm:spPr>
        <a:solidFill>
          <a:srgbClr val="F58223"/>
        </a:solidFill>
      </dgm:spPr>
    </dgm:pt>
    <dgm:pt modelId="{7497FF9F-E1BA-4EB1-A9F8-698EF004EA81}" type="pres">
      <dgm:prSet presAssocID="{D9A423EC-604F-4E88-8657-C6554E11F4BD}" presName="space" presStyleCnt="0"/>
      <dgm:spPr/>
    </dgm:pt>
    <dgm:pt modelId="{6823639A-EFDD-4EC7-A026-0CA8704F3EF4}" type="pres">
      <dgm:prSet presAssocID="{D9A423EC-604F-4E88-8657-C6554E11F4BD}" presName="rect1" presStyleLbl="alignAcc1" presStyleIdx="0" presStyleCnt="1"/>
      <dgm:spPr/>
      <dgm:t>
        <a:bodyPr/>
        <a:lstStyle/>
        <a:p>
          <a:endParaRPr lang="cs-CZ"/>
        </a:p>
      </dgm:t>
    </dgm:pt>
    <dgm:pt modelId="{1F4AB27C-8F93-4653-86CC-4BD91E2DF516}" type="pres">
      <dgm:prSet presAssocID="{D9A423EC-604F-4E88-8657-C6554E11F4B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24C563-DD6D-4BC8-BD7B-4194AA7C8D6D}" srcId="{DD9A22EC-BF71-4CA8-844B-EF3BF6D07792}" destId="{D9A423EC-604F-4E88-8657-C6554E11F4BD}" srcOrd="0" destOrd="0" parTransId="{A0D3CA3D-5688-483F-B3E2-3A42291E7FAA}" sibTransId="{F5FBBE6E-18EA-4DA4-9480-0675FB75B187}"/>
    <dgm:cxn modelId="{72778B9F-CD5B-4635-AAA6-472C06CF44F4}" type="presOf" srcId="{D9A423EC-604F-4E88-8657-C6554E11F4BD}" destId="{6823639A-EFDD-4EC7-A026-0CA8704F3EF4}" srcOrd="0" destOrd="0" presId="urn:microsoft.com/office/officeart/2005/8/layout/target3"/>
    <dgm:cxn modelId="{78BCB588-6C13-4500-98A7-3FA97EE8B799}" type="presOf" srcId="{DD9A22EC-BF71-4CA8-844B-EF3BF6D07792}" destId="{B197CEC2-7046-417B-8B0E-68BB62CF19AF}" srcOrd="0" destOrd="0" presId="urn:microsoft.com/office/officeart/2005/8/layout/target3"/>
    <dgm:cxn modelId="{175624E3-9A36-4291-9EEA-B0932E377F50}" type="presOf" srcId="{D9A423EC-604F-4E88-8657-C6554E11F4BD}" destId="{1F4AB27C-8F93-4653-86CC-4BD91E2DF516}" srcOrd="1" destOrd="0" presId="urn:microsoft.com/office/officeart/2005/8/layout/target3"/>
    <dgm:cxn modelId="{FA63FBEC-FF3C-4AD9-BAB3-2FBDB03BC4B9}" type="presParOf" srcId="{B197CEC2-7046-417B-8B0E-68BB62CF19AF}" destId="{FE35CFDF-14B5-4E85-A6C7-7B4AA18A8D39}" srcOrd="0" destOrd="0" presId="urn:microsoft.com/office/officeart/2005/8/layout/target3"/>
    <dgm:cxn modelId="{F7A04074-6A5A-46B1-B6E3-6046DF78A6DF}" type="presParOf" srcId="{B197CEC2-7046-417B-8B0E-68BB62CF19AF}" destId="{7497FF9F-E1BA-4EB1-A9F8-698EF004EA81}" srcOrd="1" destOrd="0" presId="urn:microsoft.com/office/officeart/2005/8/layout/target3"/>
    <dgm:cxn modelId="{137BAFE4-06EC-4C10-A771-D5E41CB7C899}" type="presParOf" srcId="{B197CEC2-7046-417B-8B0E-68BB62CF19AF}" destId="{6823639A-EFDD-4EC7-A026-0CA8704F3EF4}" srcOrd="2" destOrd="0" presId="urn:microsoft.com/office/officeart/2005/8/layout/target3"/>
    <dgm:cxn modelId="{D6E0208A-6AA3-4A7C-BC93-5D94A9826F30}" type="presParOf" srcId="{B197CEC2-7046-417B-8B0E-68BB62CF19AF}" destId="{1F4AB27C-8F93-4653-86CC-4BD91E2DF51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9B52C0F-B1A9-4DEB-BD89-D87AFC449835}" type="doc">
      <dgm:prSet loTypeId="urn:microsoft.com/office/officeart/2005/8/layout/chart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52077F-054A-4969-A058-96B2A3AF76A9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</a:rPr>
            <a:t>Psychologické poradenství, diagnostika a psychoterapie</a:t>
          </a:r>
          <a:endParaRPr lang="en-US" sz="2000" dirty="0">
            <a:solidFill>
              <a:schemeClr val="tx1"/>
            </a:solidFill>
          </a:endParaRPr>
        </a:p>
      </dgm:t>
    </dgm:pt>
    <dgm:pt modelId="{1FC82395-9627-4D14-97E5-965CBA913DDF}" type="parTrans" cxnId="{1DCCE763-1F0C-48BE-A2A3-02990CDC5A34}">
      <dgm:prSet/>
      <dgm:spPr/>
      <dgm:t>
        <a:bodyPr/>
        <a:lstStyle/>
        <a:p>
          <a:endParaRPr lang="en-US"/>
        </a:p>
      </dgm:t>
    </dgm:pt>
    <dgm:pt modelId="{FB4208A8-BE43-4D50-A364-E0454C3D2EF2}" type="sibTrans" cxnId="{1DCCE763-1F0C-48BE-A2A3-02990CDC5A34}">
      <dgm:prSet/>
      <dgm:spPr/>
      <dgm:t>
        <a:bodyPr/>
        <a:lstStyle/>
        <a:p>
          <a:endParaRPr lang="en-US"/>
        </a:p>
      </dgm:t>
    </dgm:pt>
    <dgm:pt modelId="{757CECA1-B5C1-41EE-BE58-9AE04F891417}">
      <dgm:prSet custT="1"/>
      <dgm:spPr/>
      <dgm:t>
        <a:bodyPr/>
        <a:lstStyle/>
        <a:p>
          <a:pPr algn="l"/>
          <a:r>
            <a:rPr lang="cs-CZ" sz="2000" dirty="0"/>
            <a:t>Sociálně-právní a výchovné poradenství</a:t>
          </a:r>
        </a:p>
        <a:p>
          <a:pPr algn="l"/>
          <a:r>
            <a:rPr lang="cs-CZ" sz="1400" dirty="0"/>
            <a:t>Poradenství zaměřené na specifika NRP. </a:t>
          </a:r>
        </a:p>
        <a:p>
          <a:pPr algn="l"/>
          <a:r>
            <a:rPr lang="cs-CZ" sz="1400" dirty="0"/>
            <a:t>Práce s rodinou s využitím terapeutických technik.</a:t>
          </a:r>
        </a:p>
        <a:p>
          <a:pPr algn="l"/>
          <a:r>
            <a:rPr lang="cs-CZ" sz="1400" dirty="0"/>
            <a:t>Intervence ve školách aj.</a:t>
          </a:r>
        </a:p>
        <a:p>
          <a:pPr algn="l"/>
          <a:endParaRPr lang="en-US" sz="1400" dirty="0"/>
        </a:p>
      </dgm:t>
    </dgm:pt>
    <dgm:pt modelId="{F0BF7A93-1299-4F7E-8E39-053433365696}" type="sibTrans" cxnId="{7899DB4D-EE1F-45E0-8108-CFED6BB1FA72}">
      <dgm:prSet/>
      <dgm:spPr/>
      <dgm:t>
        <a:bodyPr/>
        <a:lstStyle/>
        <a:p>
          <a:endParaRPr lang="en-US"/>
        </a:p>
      </dgm:t>
    </dgm:pt>
    <dgm:pt modelId="{B641ED55-B03E-4865-A746-3BAF7466E4D0}" type="parTrans" cxnId="{7899DB4D-EE1F-45E0-8108-CFED6BB1FA72}">
      <dgm:prSet/>
      <dgm:spPr/>
      <dgm:t>
        <a:bodyPr/>
        <a:lstStyle/>
        <a:p>
          <a:endParaRPr lang="en-US"/>
        </a:p>
      </dgm:t>
    </dgm:pt>
    <dgm:pt modelId="{DEEDAAB6-AA81-492B-B248-8CD5418C2FF3}">
      <dgm:prSet custT="1"/>
      <dgm:spPr/>
      <dgm:t>
        <a:bodyPr/>
        <a:lstStyle/>
        <a:p>
          <a:r>
            <a:rPr lang="cs-CZ" sz="2000" dirty="0"/>
            <a:t>Edukačně-podpůrné skupiny: </a:t>
          </a:r>
        </a:p>
        <a:p>
          <a:r>
            <a:rPr lang="cs-CZ" sz="1600" dirty="0"/>
            <a:t>rodičovské, dětské, setkávání rodin, pobyty</a:t>
          </a:r>
          <a:endParaRPr lang="en-US" sz="1600" dirty="0"/>
        </a:p>
      </dgm:t>
    </dgm:pt>
    <dgm:pt modelId="{5C3B7B9E-4BE9-4B2E-9F21-810E22C5EC8F}" type="sibTrans" cxnId="{207BC7A1-E247-445B-80AA-F8769E43A0E1}">
      <dgm:prSet/>
      <dgm:spPr/>
      <dgm:t>
        <a:bodyPr/>
        <a:lstStyle/>
        <a:p>
          <a:endParaRPr lang="en-US"/>
        </a:p>
      </dgm:t>
    </dgm:pt>
    <dgm:pt modelId="{7DBD5608-610C-453A-A195-5EE81DBFA0D7}" type="parTrans" cxnId="{207BC7A1-E247-445B-80AA-F8769E43A0E1}">
      <dgm:prSet/>
      <dgm:spPr/>
      <dgm:t>
        <a:bodyPr/>
        <a:lstStyle/>
        <a:p>
          <a:endParaRPr lang="en-US"/>
        </a:p>
      </dgm:t>
    </dgm:pt>
    <dgm:pt modelId="{FDFD54F9-5A4B-4366-AF4B-94F631AD0DEA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</a:rPr>
            <a:t>Osvěta</a:t>
          </a:r>
          <a:endParaRPr lang="en-US" sz="2000" dirty="0">
            <a:solidFill>
              <a:schemeClr val="tx1"/>
            </a:solidFill>
          </a:endParaRPr>
        </a:p>
      </dgm:t>
    </dgm:pt>
    <dgm:pt modelId="{A5A5285A-2109-40A1-BC94-3E8DA24DC8A3}" type="parTrans" cxnId="{1FC020D7-345C-4A69-A2F9-B2BA80F196AE}">
      <dgm:prSet/>
      <dgm:spPr/>
      <dgm:t>
        <a:bodyPr/>
        <a:lstStyle/>
        <a:p>
          <a:endParaRPr lang="en-US"/>
        </a:p>
      </dgm:t>
    </dgm:pt>
    <dgm:pt modelId="{565507BB-CC49-4434-BE4B-9CB350467A1C}" type="sibTrans" cxnId="{1FC020D7-345C-4A69-A2F9-B2BA80F196AE}">
      <dgm:prSet/>
      <dgm:spPr/>
      <dgm:t>
        <a:bodyPr/>
        <a:lstStyle/>
        <a:p>
          <a:endParaRPr lang="en-US"/>
        </a:p>
      </dgm:t>
    </dgm:pt>
    <dgm:pt modelId="{906A1FD3-8C5B-4492-9548-FD94B1E55AF1}" type="pres">
      <dgm:prSet presAssocID="{E9B52C0F-B1A9-4DEB-BD89-D87AFC44983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6F4380-4F6C-4789-AE6F-BF01921D0D67}" type="pres">
      <dgm:prSet presAssocID="{E9B52C0F-B1A9-4DEB-BD89-D87AFC449835}" presName="wedge1" presStyleLbl="node1" presStyleIdx="0" presStyleCnt="4" custScaleX="161851" custScaleY="112721" custLinFactNeighborX="2910" custLinFactNeighborY="-9"/>
      <dgm:spPr/>
      <dgm:t>
        <a:bodyPr/>
        <a:lstStyle/>
        <a:p>
          <a:endParaRPr lang="cs-CZ"/>
        </a:p>
      </dgm:t>
    </dgm:pt>
    <dgm:pt modelId="{88D78898-FFA6-4EAF-9AB6-1C0B20D2B677}" type="pres">
      <dgm:prSet presAssocID="{E9B52C0F-B1A9-4DEB-BD89-D87AFC449835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4C0666-4B2A-4E28-95E7-FB02DF5FD8BE}" type="pres">
      <dgm:prSet presAssocID="{E9B52C0F-B1A9-4DEB-BD89-D87AFC449835}" presName="wedge2" presStyleLbl="node1" presStyleIdx="1" presStyleCnt="4" custScaleX="156138" custScaleY="107842" custLinFactNeighborX="7316" custLinFactNeighborY="-111"/>
      <dgm:spPr/>
      <dgm:t>
        <a:bodyPr/>
        <a:lstStyle/>
        <a:p>
          <a:endParaRPr lang="cs-CZ"/>
        </a:p>
      </dgm:t>
    </dgm:pt>
    <dgm:pt modelId="{37B7A38E-3FA7-4985-8F18-92A0CCE51710}" type="pres">
      <dgm:prSet presAssocID="{E9B52C0F-B1A9-4DEB-BD89-D87AFC449835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1A27E4-AB55-44F2-97D0-EFF201ED20AC}" type="pres">
      <dgm:prSet presAssocID="{E9B52C0F-B1A9-4DEB-BD89-D87AFC449835}" presName="wedge3" presStyleLbl="node1" presStyleIdx="2" presStyleCnt="4" custScaleX="146900" custScaleY="107405" custLinFactNeighborX="1348" custLinFactNeighborY="1051"/>
      <dgm:spPr/>
      <dgm:t>
        <a:bodyPr/>
        <a:lstStyle/>
        <a:p>
          <a:endParaRPr lang="cs-CZ"/>
        </a:p>
      </dgm:t>
    </dgm:pt>
    <dgm:pt modelId="{8C9511BF-810B-4F55-B584-B97C71F86050}" type="pres">
      <dgm:prSet presAssocID="{E9B52C0F-B1A9-4DEB-BD89-D87AFC449835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E92FBA-0453-4946-B8D5-5318A93932B9}" type="pres">
      <dgm:prSet presAssocID="{E9B52C0F-B1A9-4DEB-BD89-D87AFC449835}" presName="wedge4" presStyleLbl="node1" presStyleIdx="3" presStyleCnt="4" custScaleX="142905" custScaleY="108675" custLinFactNeighborX="-1803" custLinFactNeighborY="-5650"/>
      <dgm:spPr/>
      <dgm:t>
        <a:bodyPr/>
        <a:lstStyle/>
        <a:p>
          <a:endParaRPr lang="cs-CZ"/>
        </a:p>
      </dgm:t>
    </dgm:pt>
    <dgm:pt modelId="{D6B209AF-B195-4716-A6CF-1801D62D499C}" type="pres">
      <dgm:prSet presAssocID="{E9B52C0F-B1A9-4DEB-BD89-D87AFC449835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380D6A1-CB3F-46EC-A983-E7621FC510C1}" type="presOf" srcId="{E9B52C0F-B1A9-4DEB-BD89-D87AFC449835}" destId="{906A1FD3-8C5B-4492-9548-FD94B1E55AF1}" srcOrd="0" destOrd="0" presId="urn:microsoft.com/office/officeart/2005/8/layout/chart3"/>
    <dgm:cxn modelId="{207BC7A1-E247-445B-80AA-F8769E43A0E1}" srcId="{E9B52C0F-B1A9-4DEB-BD89-D87AFC449835}" destId="{DEEDAAB6-AA81-492B-B248-8CD5418C2FF3}" srcOrd="1" destOrd="0" parTransId="{7DBD5608-610C-453A-A195-5EE81DBFA0D7}" sibTransId="{5C3B7B9E-4BE9-4B2E-9F21-810E22C5EC8F}"/>
    <dgm:cxn modelId="{2296FB56-5D03-41F8-B303-9EC23FCC4045}" type="presOf" srcId="{DEEDAAB6-AA81-492B-B248-8CD5418C2FF3}" destId="{7F4C0666-4B2A-4E28-95E7-FB02DF5FD8BE}" srcOrd="0" destOrd="0" presId="urn:microsoft.com/office/officeart/2005/8/layout/chart3"/>
    <dgm:cxn modelId="{1DCCE763-1F0C-48BE-A2A3-02990CDC5A34}" srcId="{E9B52C0F-B1A9-4DEB-BD89-D87AFC449835}" destId="{1552077F-054A-4969-A058-96B2A3AF76A9}" srcOrd="2" destOrd="0" parTransId="{1FC82395-9627-4D14-97E5-965CBA913DDF}" sibTransId="{FB4208A8-BE43-4D50-A364-E0454C3D2EF2}"/>
    <dgm:cxn modelId="{7899DB4D-EE1F-45E0-8108-CFED6BB1FA72}" srcId="{E9B52C0F-B1A9-4DEB-BD89-D87AFC449835}" destId="{757CECA1-B5C1-41EE-BE58-9AE04F891417}" srcOrd="0" destOrd="0" parTransId="{B641ED55-B03E-4865-A746-3BAF7466E4D0}" sibTransId="{F0BF7A93-1299-4F7E-8E39-053433365696}"/>
    <dgm:cxn modelId="{4A34AF38-7934-4971-9510-2169E3DC9CF9}" type="presOf" srcId="{FDFD54F9-5A4B-4366-AF4B-94F631AD0DEA}" destId="{D6B209AF-B195-4716-A6CF-1801D62D499C}" srcOrd="1" destOrd="0" presId="urn:microsoft.com/office/officeart/2005/8/layout/chart3"/>
    <dgm:cxn modelId="{116BD49B-F9F1-4FD7-B089-6703A4607C4D}" type="presOf" srcId="{1552077F-054A-4969-A058-96B2A3AF76A9}" destId="{8C9511BF-810B-4F55-B584-B97C71F86050}" srcOrd="1" destOrd="0" presId="urn:microsoft.com/office/officeart/2005/8/layout/chart3"/>
    <dgm:cxn modelId="{637045E3-600E-47BF-B311-50024FFF6F90}" type="presOf" srcId="{FDFD54F9-5A4B-4366-AF4B-94F631AD0DEA}" destId="{77E92FBA-0453-4946-B8D5-5318A93932B9}" srcOrd="0" destOrd="0" presId="urn:microsoft.com/office/officeart/2005/8/layout/chart3"/>
    <dgm:cxn modelId="{1FC020D7-345C-4A69-A2F9-B2BA80F196AE}" srcId="{E9B52C0F-B1A9-4DEB-BD89-D87AFC449835}" destId="{FDFD54F9-5A4B-4366-AF4B-94F631AD0DEA}" srcOrd="3" destOrd="0" parTransId="{A5A5285A-2109-40A1-BC94-3E8DA24DC8A3}" sibTransId="{565507BB-CC49-4434-BE4B-9CB350467A1C}"/>
    <dgm:cxn modelId="{A91A2B08-0CEB-4CC0-BEB8-884303FC6758}" type="presOf" srcId="{757CECA1-B5C1-41EE-BE58-9AE04F891417}" destId="{88D78898-FFA6-4EAF-9AB6-1C0B20D2B677}" srcOrd="1" destOrd="0" presId="urn:microsoft.com/office/officeart/2005/8/layout/chart3"/>
    <dgm:cxn modelId="{F899B5CF-9D9E-42D5-B52D-C9C4FAA3EA02}" type="presOf" srcId="{757CECA1-B5C1-41EE-BE58-9AE04F891417}" destId="{126F4380-4F6C-4789-AE6F-BF01921D0D67}" srcOrd="0" destOrd="0" presId="urn:microsoft.com/office/officeart/2005/8/layout/chart3"/>
    <dgm:cxn modelId="{E3183691-0031-4587-A8DF-DA3553606D44}" type="presOf" srcId="{DEEDAAB6-AA81-492B-B248-8CD5418C2FF3}" destId="{37B7A38E-3FA7-4985-8F18-92A0CCE51710}" srcOrd="1" destOrd="0" presId="urn:microsoft.com/office/officeart/2005/8/layout/chart3"/>
    <dgm:cxn modelId="{FC607BA3-0CC9-4E19-9E28-E2672378F270}" type="presOf" srcId="{1552077F-054A-4969-A058-96B2A3AF76A9}" destId="{991A27E4-AB55-44F2-97D0-EFF201ED20AC}" srcOrd="0" destOrd="0" presId="urn:microsoft.com/office/officeart/2005/8/layout/chart3"/>
    <dgm:cxn modelId="{76F9ADBC-FECE-4767-AAC8-130C62D7CD25}" type="presParOf" srcId="{906A1FD3-8C5B-4492-9548-FD94B1E55AF1}" destId="{126F4380-4F6C-4789-AE6F-BF01921D0D67}" srcOrd="0" destOrd="0" presId="urn:microsoft.com/office/officeart/2005/8/layout/chart3"/>
    <dgm:cxn modelId="{B798BEE3-DF22-4899-880A-E1F4BA02096A}" type="presParOf" srcId="{906A1FD3-8C5B-4492-9548-FD94B1E55AF1}" destId="{88D78898-FFA6-4EAF-9AB6-1C0B20D2B677}" srcOrd="1" destOrd="0" presId="urn:microsoft.com/office/officeart/2005/8/layout/chart3"/>
    <dgm:cxn modelId="{DAA5A8FB-2FB8-45DB-914E-28697060B4CB}" type="presParOf" srcId="{906A1FD3-8C5B-4492-9548-FD94B1E55AF1}" destId="{7F4C0666-4B2A-4E28-95E7-FB02DF5FD8BE}" srcOrd="2" destOrd="0" presId="urn:microsoft.com/office/officeart/2005/8/layout/chart3"/>
    <dgm:cxn modelId="{9722AC0A-CEB2-4423-8D4D-9BEC8B18548B}" type="presParOf" srcId="{906A1FD3-8C5B-4492-9548-FD94B1E55AF1}" destId="{37B7A38E-3FA7-4985-8F18-92A0CCE51710}" srcOrd="3" destOrd="0" presId="urn:microsoft.com/office/officeart/2005/8/layout/chart3"/>
    <dgm:cxn modelId="{42B3BF66-6AAF-4889-AB7E-3F36662D2321}" type="presParOf" srcId="{906A1FD3-8C5B-4492-9548-FD94B1E55AF1}" destId="{991A27E4-AB55-44F2-97D0-EFF201ED20AC}" srcOrd="4" destOrd="0" presId="urn:microsoft.com/office/officeart/2005/8/layout/chart3"/>
    <dgm:cxn modelId="{12838F88-38BF-4ABD-A593-8AFEBE9F8E48}" type="presParOf" srcId="{906A1FD3-8C5B-4492-9548-FD94B1E55AF1}" destId="{8C9511BF-810B-4F55-B584-B97C71F86050}" srcOrd="5" destOrd="0" presId="urn:microsoft.com/office/officeart/2005/8/layout/chart3"/>
    <dgm:cxn modelId="{B0E7CEFD-7239-4DFF-962E-6FBAC21EC01A}" type="presParOf" srcId="{906A1FD3-8C5B-4492-9548-FD94B1E55AF1}" destId="{77E92FBA-0453-4946-B8D5-5318A93932B9}" srcOrd="6" destOrd="0" presId="urn:microsoft.com/office/officeart/2005/8/layout/chart3"/>
    <dgm:cxn modelId="{5D551946-D14D-41A1-9140-8ECEDB8ED0C5}" type="presParOf" srcId="{906A1FD3-8C5B-4492-9548-FD94B1E55AF1}" destId="{D6B209AF-B195-4716-A6CF-1801D62D499C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8D838C0B-CD94-4D01-974B-21908EF6BD24}" type="doc">
      <dgm:prSet loTypeId="urn:microsoft.com/office/officeart/2005/8/layout/vList3" loCatId="list" qsTypeId="urn:microsoft.com/office/officeart/2005/8/quickstyle/3d5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0A9300D-251D-4EBC-9E24-4712AC4C2B36}">
      <dgm:prSet/>
      <dgm:spPr>
        <a:solidFill>
          <a:srgbClr val="F47710"/>
        </a:solidFill>
      </dgm:spPr>
      <dgm:t>
        <a:bodyPr/>
        <a:lstStyle/>
        <a:p>
          <a:r>
            <a:rPr lang="cs-CZ" b="1" dirty="0"/>
            <a:t>Děkuji za pozornost</a:t>
          </a:r>
          <a:endParaRPr lang="en-US" dirty="0"/>
        </a:p>
      </dgm:t>
    </dgm:pt>
    <dgm:pt modelId="{B8923996-636A-4DB6-B2BA-B685EE00C0D0}" type="parTrans" cxnId="{9C0FC0C2-3C61-4BB8-89F0-71CE2BC9FFF6}">
      <dgm:prSet/>
      <dgm:spPr/>
      <dgm:t>
        <a:bodyPr/>
        <a:lstStyle/>
        <a:p>
          <a:endParaRPr lang="en-US"/>
        </a:p>
      </dgm:t>
    </dgm:pt>
    <dgm:pt modelId="{1BA0E093-4B36-41BE-AAAF-91E531BD229A}" type="sibTrans" cxnId="{9C0FC0C2-3C61-4BB8-89F0-71CE2BC9FFF6}">
      <dgm:prSet/>
      <dgm:spPr/>
      <dgm:t>
        <a:bodyPr/>
        <a:lstStyle/>
        <a:p>
          <a:endParaRPr lang="en-US"/>
        </a:p>
      </dgm:t>
    </dgm:pt>
    <dgm:pt modelId="{18A08B1F-78B4-40CD-86F6-01FD3DEBC819}" type="pres">
      <dgm:prSet presAssocID="{8D838C0B-CD94-4D01-974B-21908EF6BD2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BE7F62A-9C16-4793-B515-D2273424F7FD}" type="pres">
      <dgm:prSet presAssocID="{10A9300D-251D-4EBC-9E24-4712AC4C2B36}" presName="composite" presStyleCnt="0"/>
      <dgm:spPr/>
    </dgm:pt>
    <dgm:pt modelId="{1230AF18-512F-4C7B-8B6C-B3DB1FF8C0A0}" type="pres">
      <dgm:prSet presAssocID="{10A9300D-251D-4EBC-9E24-4712AC4C2B36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07B7E2EE-3730-497B-B698-A1E8A3695823}" type="pres">
      <dgm:prSet presAssocID="{10A9300D-251D-4EBC-9E24-4712AC4C2B36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C0FC0C2-3C61-4BB8-89F0-71CE2BC9FFF6}" srcId="{8D838C0B-CD94-4D01-974B-21908EF6BD24}" destId="{10A9300D-251D-4EBC-9E24-4712AC4C2B36}" srcOrd="0" destOrd="0" parTransId="{B8923996-636A-4DB6-B2BA-B685EE00C0D0}" sibTransId="{1BA0E093-4B36-41BE-AAAF-91E531BD229A}"/>
    <dgm:cxn modelId="{2ECBDF11-42A8-4588-9961-5613F96185DA}" type="presOf" srcId="{10A9300D-251D-4EBC-9E24-4712AC4C2B36}" destId="{07B7E2EE-3730-497B-B698-A1E8A3695823}" srcOrd="0" destOrd="0" presId="urn:microsoft.com/office/officeart/2005/8/layout/vList3"/>
    <dgm:cxn modelId="{1B5A954C-7EAF-46CB-9922-2E364270E04D}" type="presOf" srcId="{8D838C0B-CD94-4D01-974B-21908EF6BD24}" destId="{18A08B1F-78B4-40CD-86F6-01FD3DEBC819}" srcOrd="0" destOrd="0" presId="urn:microsoft.com/office/officeart/2005/8/layout/vList3"/>
    <dgm:cxn modelId="{D5F6AB03-F0B7-48DE-BCD2-6CE911304A3B}" type="presParOf" srcId="{18A08B1F-78B4-40CD-86F6-01FD3DEBC819}" destId="{7BE7F62A-9C16-4793-B515-D2273424F7FD}" srcOrd="0" destOrd="0" presId="urn:microsoft.com/office/officeart/2005/8/layout/vList3"/>
    <dgm:cxn modelId="{887FB742-D969-4EC7-B081-44F4B0147C7F}" type="presParOf" srcId="{7BE7F62A-9C16-4793-B515-D2273424F7FD}" destId="{1230AF18-512F-4C7B-8B6C-B3DB1FF8C0A0}" srcOrd="0" destOrd="0" presId="urn:microsoft.com/office/officeart/2005/8/layout/vList3"/>
    <dgm:cxn modelId="{5353413E-5D7C-44A2-B30E-64BCB36D0A85}" type="presParOf" srcId="{7BE7F62A-9C16-4793-B515-D2273424F7FD}" destId="{07B7E2EE-3730-497B-B698-A1E8A369582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73F780-91E9-45E8-A3C4-EAD978693DD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5663404-3688-4CAB-889B-AC0E2F5A26EA}">
      <dgm:prSet custT="1"/>
      <dgm:spPr>
        <a:solidFill>
          <a:srgbClr val="F5801F">
            <a:alpha val="50000"/>
          </a:srgbClr>
        </a:solidFill>
      </dgm:spPr>
      <dgm:t>
        <a:bodyPr/>
        <a:lstStyle/>
        <a:p>
          <a:pPr rtl="0"/>
          <a:r>
            <a:rPr lang="cs-CZ" sz="1800" b="1" dirty="0"/>
            <a:t>Vhled do potřeb klientů AC. </a:t>
          </a:r>
        </a:p>
        <a:p>
          <a:pPr rtl="0"/>
          <a:r>
            <a:rPr lang="cs-CZ" sz="1800" b="1" dirty="0"/>
            <a:t>Inspiraci. </a:t>
          </a:r>
        </a:p>
        <a:p>
          <a:pPr rtl="0"/>
          <a:r>
            <a:rPr lang="cs-CZ" sz="1800" b="1" dirty="0"/>
            <a:t>Sdílení dobré praxe: co, kde a jak fungovalo. </a:t>
          </a:r>
        </a:p>
        <a:p>
          <a:pPr rtl="0"/>
          <a:r>
            <a:rPr lang="cs-CZ" sz="1800" b="1" dirty="0"/>
            <a:t>Co nabízíme a proč.</a:t>
          </a:r>
        </a:p>
        <a:p>
          <a:pPr rtl="0"/>
          <a:r>
            <a:rPr lang="cs-CZ" sz="1800" b="1" dirty="0"/>
            <a:t>Ideální personální zajištění pro realizaci služeb AC. </a:t>
          </a:r>
          <a:r>
            <a:rPr lang="cs-CZ" sz="1800" dirty="0"/>
            <a:t> </a:t>
          </a:r>
        </a:p>
      </dgm:t>
    </dgm:pt>
    <dgm:pt modelId="{4D3DEC76-8507-487F-9548-2E5CA67794B4}" type="parTrans" cxnId="{38AA1D11-FB35-4D34-9EFB-87CD5BB569F8}">
      <dgm:prSet/>
      <dgm:spPr/>
      <dgm:t>
        <a:bodyPr/>
        <a:lstStyle/>
        <a:p>
          <a:endParaRPr lang="cs-CZ"/>
        </a:p>
      </dgm:t>
    </dgm:pt>
    <dgm:pt modelId="{63F600DB-7CA1-4C5A-BE43-380329ECA562}" type="sibTrans" cxnId="{38AA1D11-FB35-4D34-9EFB-87CD5BB569F8}">
      <dgm:prSet/>
      <dgm:spPr/>
      <dgm:t>
        <a:bodyPr/>
        <a:lstStyle/>
        <a:p>
          <a:endParaRPr lang="cs-CZ"/>
        </a:p>
      </dgm:t>
    </dgm:pt>
    <dgm:pt modelId="{E8989697-E395-4837-8C9D-4CF8F7A0F384}" type="pres">
      <dgm:prSet presAssocID="{6673F780-91E9-45E8-A3C4-EAD978693DD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3E3487-6613-4738-8519-A742F5949663}" type="pres">
      <dgm:prSet presAssocID="{85663404-3688-4CAB-889B-AC0E2F5A26EA}" presName="circ1TxSh" presStyleLbl="vennNode1" presStyleIdx="0" presStyleCnt="1" custScaleX="235676" custLinFactNeighborX="43934" custLinFactNeighborY="-8571"/>
      <dgm:spPr/>
      <dgm:t>
        <a:bodyPr/>
        <a:lstStyle/>
        <a:p>
          <a:endParaRPr lang="cs-CZ"/>
        </a:p>
      </dgm:t>
    </dgm:pt>
  </dgm:ptLst>
  <dgm:cxnLst>
    <dgm:cxn modelId="{125E6B6D-BC18-4192-A875-10C0622F733F}" type="presOf" srcId="{6673F780-91E9-45E8-A3C4-EAD978693DDE}" destId="{E8989697-E395-4837-8C9D-4CF8F7A0F384}" srcOrd="0" destOrd="0" presId="urn:microsoft.com/office/officeart/2005/8/layout/venn1"/>
    <dgm:cxn modelId="{CE95EB6A-5DD7-4E13-A5BF-F42FD0F3D88E}" type="presOf" srcId="{85663404-3688-4CAB-889B-AC0E2F5A26EA}" destId="{B03E3487-6613-4738-8519-A742F5949663}" srcOrd="0" destOrd="0" presId="urn:microsoft.com/office/officeart/2005/8/layout/venn1"/>
    <dgm:cxn modelId="{38AA1D11-FB35-4D34-9EFB-87CD5BB569F8}" srcId="{6673F780-91E9-45E8-A3C4-EAD978693DDE}" destId="{85663404-3688-4CAB-889B-AC0E2F5A26EA}" srcOrd="0" destOrd="0" parTransId="{4D3DEC76-8507-487F-9548-2E5CA67794B4}" sibTransId="{63F600DB-7CA1-4C5A-BE43-380329ECA562}"/>
    <dgm:cxn modelId="{C4703548-1136-4709-AEB3-C7727E19C88C}" type="presParOf" srcId="{E8989697-E395-4837-8C9D-4CF8F7A0F384}" destId="{B03E3487-6613-4738-8519-A742F594966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92A1C0-6015-4B54-9896-706B4243F40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88DF9B-B759-425B-BFBF-65AAA832C81B}">
      <dgm:prSet/>
      <dgm:spPr/>
      <dgm:t>
        <a:bodyPr/>
        <a:lstStyle/>
        <a:p>
          <a:pPr rtl="0"/>
          <a:r>
            <a:rPr lang="cs-CZ" b="1" dirty="0"/>
            <a:t>Co od metodiky neočekávat?</a:t>
          </a:r>
          <a:endParaRPr lang="cs-CZ" dirty="0"/>
        </a:p>
      </dgm:t>
    </dgm:pt>
    <dgm:pt modelId="{31883B5E-78AA-4EF3-B5D9-F2EAD7ECD8D7}" type="parTrans" cxnId="{801F5C32-8FB2-4708-B944-707B6DD6C254}">
      <dgm:prSet/>
      <dgm:spPr/>
      <dgm:t>
        <a:bodyPr/>
        <a:lstStyle/>
        <a:p>
          <a:endParaRPr lang="cs-CZ"/>
        </a:p>
      </dgm:t>
    </dgm:pt>
    <dgm:pt modelId="{4D21B88B-D372-41F4-AE40-7003D387472D}" type="sibTrans" cxnId="{801F5C32-8FB2-4708-B944-707B6DD6C254}">
      <dgm:prSet/>
      <dgm:spPr/>
      <dgm:t>
        <a:bodyPr/>
        <a:lstStyle/>
        <a:p>
          <a:endParaRPr lang="cs-CZ"/>
        </a:p>
      </dgm:t>
    </dgm:pt>
    <dgm:pt modelId="{FA4744CF-4B7E-4C29-A21F-336F2DFAE546}" type="pres">
      <dgm:prSet presAssocID="{6C92A1C0-6015-4B54-9896-706B4243F40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F5C3B2-05D6-4EA6-8A0A-B2371FE10DF0}" type="pres">
      <dgm:prSet presAssocID="{CE88DF9B-B759-425B-BFBF-65AAA832C81B}" presName="circ1TxSh" presStyleLbl="vennNode1" presStyleIdx="0" presStyleCnt="1" custScaleX="200799" custLinFactX="56694" custLinFactNeighborX="100000" custLinFactNeighborY="21650"/>
      <dgm:spPr/>
      <dgm:t>
        <a:bodyPr/>
        <a:lstStyle/>
        <a:p>
          <a:endParaRPr lang="cs-CZ"/>
        </a:p>
      </dgm:t>
    </dgm:pt>
  </dgm:ptLst>
  <dgm:cxnLst>
    <dgm:cxn modelId="{6DB90A38-7864-4C99-AC6A-D431E6EAE729}" type="presOf" srcId="{6C92A1C0-6015-4B54-9896-706B4243F40F}" destId="{FA4744CF-4B7E-4C29-A21F-336F2DFAE546}" srcOrd="0" destOrd="0" presId="urn:microsoft.com/office/officeart/2005/8/layout/venn1"/>
    <dgm:cxn modelId="{15554421-6B40-45FD-B818-72B828DEDA5A}" type="presOf" srcId="{CE88DF9B-B759-425B-BFBF-65AAA832C81B}" destId="{36F5C3B2-05D6-4EA6-8A0A-B2371FE10DF0}" srcOrd="0" destOrd="0" presId="urn:microsoft.com/office/officeart/2005/8/layout/venn1"/>
    <dgm:cxn modelId="{801F5C32-8FB2-4708-B944-707B6DD6C254}" srcId="{6C92A1C0-6015-4B54-9896-706B4243F40F}" destId="{CE88DF9B-B759-425B-BFBF-65AAA832C81B}" srcOrd="0" destOrd="0" parTransId="{31883B5E-78AA-4EF3-B5D9-F2EAD7ECD8D7}" sibTransId="{4D21B88B-D372-41F4-AE40-7003D387472D}"/>
    <dgm:cxn modelId="{88E9459F-3899-4775-BE3B-DFC58A613127}" type="presParOf" srcId="{FA4744CF-4B7E-4C29-A21F-336F2DFAE546}" destId="{36F5C3B2-05D6-4EA6-8A0A-B2371FE10DF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1E348E-09BB-4406-AB42-A34E4FF8F70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7CC225B-50A3-4E25-AE25-FAABA05ADE47}">
      <dgm:prSet custT="1"/>
      <dgm:spPr/>
      <dgm:t>
        <a:bodyPr/>
        <a:lstStyle/>
        <a:p>
          <a:pPr rtl="0"/>
          <a:r>
            <a:rPr lang="cs-CZ" sz="1800" b="1" dirty="0"/>
            <a:t>Přesné návody a postupy.</a:t>
          </a:r>
        </a:p>
        <a:p>
          <a:pPr rtl="0"/>
          <a:r>
            <a:rPr lang="cs-CZ" sz="1800" b="1" dirty="0"/>
            <a:t>Odpovědi na všechny otázky.</a:t>
          </a:r>
        </a:p>
        <a:p>
          <a:pPr rtl="0"/>
          <a:r>
            <a:rPr lang="cs-CZ" sz="1800" b="1" dirty="0"/>
            <a:t>Podrobné prozkoumání všech témat spojených s osvojením.</a:t>
          </a:r>
        </a:p>
      </dgm:t>
    </dgm:pt>
    <dgm:pt modelId="{4BF4BE31-D980-45F9-A1C4-C3DB5096A785}" type="parTrans" cxnId="{7EDB30AE-CD01-4CC8-983D-F56543CB943D}">
      <dgm:prSet/>
      <dgm:spPr/>
      <dgm:t>
        <a:bodyPr/>
        <a:lstStyle/>
        <a:p>
          <a:endParaRPr lang="cs-CZ"/>
        </a:p>
      </dgm:t>
    </dgm:pt>
    <dgm:pt modelId="{D7052E23-CB87-4F3D-8950-0F5D55598244}" type="sibTrans" cxnId="{7EDB30AE-CD01-4CC8-983D-F56543CB943D}">
      <dgm:prSet/>
      <dgm:spPr/>
      <dgm:t>
        <a:bodyPr/>
        <a:lstStyle/>
        <a:p>
          <a:endParaRPr lang="cs-CZ"/>
        </a:p>
      </dgm:t>
    </dgm:pt>
    <dgm:pt modelId="{621E3D4E-A94F-46F6-8C7A-DCE02758915B}" type="pres">
      <dgm:prSet presAssocID="{901E348E-09BB-4406-AB42-A34E4FF8F70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04E360B-955E-49C0-B4D5-159B09899375}" type="pres">
      <dgm:prSet presAssocID="{37CC225B-50A3-4E25-AE25-FAABA05ADE47}" presName="circ1TxSh" presStyleLbl="vennNode1" presStyleIdx="0" presStyleCnt="1" custScaleX="289634" custLinFactNeighborX="-69057" custLinFactNeighborY="9086"/>
      <dgm:spPr/>
      <dgm:t>
        <a:bodyPr/>
        <a:lstStyle/>
        <a:p>
          <a:endParaRPr lang="cs-CZ"/>
        </a:p>
      </dgm:t>
    </dgm:pt>
  </dgm:ptLst>
  <dgm:cxnLst>
    <dgm:cxn modelId="{F73E9935-4B46-49C0-849B-0D79612441AC}" type="presOf" srcId="{37CC225B-50A3-4E25-AE25-FAABA05ADE47}" destId="{D04E360B-955E-49C0-B4D5-159B09899375}" srcOrd="0" destOrd="0" presId="urn:microsoft.com/office/officeart/2005/8/layout/venn1"/>
    <dgm:cxn modelId="{E99441C1-5D8E-42D8-9A8D-2A23FDA695C7}" type="presOf" srcId="{901E348E-09BB-4406-AB42-A34E4FF8F701}" destId="{621E3D4E-A94F-46F6-8C7A-DCE02758915B}" srcOrd="0" destOrd="0" presId="urn:microsoft.com/office/officeart/2005/8/layout/venn1"/>
    <dgm:cxn modelId="{7EDB30AE-CD01-4CC8-983D-F56543CB943D}" srcId="{901E348E-09BB-4406-AB42-A34E4FF8F701}" destId="{37CC225B-50A3-4E25-AE25-FAABA05ADE47}" srcOrd="0" destOrd="0" parTransId="{4BF4BE31-D980-45F9-A1C4-C3DB5096A785}" sibTransId="{D7052E23-CB87-4F3D-8950-0F5D55598244}"/>
    <dgm:cxn modelId="{1A1A8966-662D-4749-BADB-45CE179944CF}" type="presParOf" srcId="{621E3D4E-A94F-46F6-8C7A-DCE02758915B}" destId="{D04E360B-955E-49C0-B4D5-159B0989937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0CBBE8-B8C7-4A49-A5BF-8CB1548D084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C69F37C-B5BE-45AC-937C-12F1B13853E9}">
      <dgm:prSet/>
      <dgm:spPr/>
      <dgm:t>
        <a:bodyPr/>
        <a:lstStyle/>
        <a:p>
          <a:pPr rtl="0"/>
          <a:r>
            <a:rPr lang="cs-CZ" b="1" dirty="0"/>
            <a:t>Metodika AC seznamte se</a:t>
          </a:r>
          <a:endParaRPr lang="cs-CZ" dirty="0"/>
        </a:p>
      </dgm:t>
    </dgm:pt>
    <dgm:pt modelId="{B0AF3461-E7F1-4909-B2A0-0B2E1CEBD4E4}" type="parTrans" cxnId="{0B887052-1819-4D63-A66E-0FFAD359E8E8}">
      <dgm:prSet/>
      <dgm:spPr/>
      <dgm:t>
        <a:bodyPr/>
        <a:lstStyle/>
        <a:p>
          <a:endParaRPr lang="cs-CZ"/>
        </a:p>
      </dgm:t>
    </dgm:pt>
    <dgm:pt modelId="{18402A13-BCCE-4584-B5E5-7CB887B369ED}" type="sibTrans" cxnId="{0B887052-1819-4D63-A66E-0FFAD359E8E8}">
      <dgm:prSet/>
      <dgm:spPr/>
      <dgm:t>
        <a:bodyPr/>
        <a:lstStyle/>
        <a:p>
          <a:endParaRPr lang="cs-CZ"/>
        </a:p>
      </dgm:t>
    </dgm:pt>
    <dgm:pt modelId="{5796FA0E-DAEB-4267-9617-12C7C6374C36}" type="pres">
      <dgm:prSet presAssocID="{1A0CBBE8-B8C7-4A49-A5BF-8CB1548D084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C1ABEE6-892B-4A19-AEA3-7F4362116C99}" type="pres">
      <dgm:prSet presAssocID="{7C69F37C-B5BE-45AC-937C-12F1B13853E9}" presName="circle1" presStyleLbl="node1" presStyleIdx="0" presStyleCnt="1"/>
      <dgm:spPr>
        <a:solidFill>
          <a:srgbClr val="F58223"/>
        </a:solidFill>
      </dgm:spPr>
    </dgm:pt>
    <dgm:pt modelId="{C49477F8-18FB-41FE-AE3D-4E6455359EDD}" type="pres">
      <dgm:prSet presAssocID="{7C69F37C-B5BE-45AC-937C-12F1B13853E9}" presName="space" presStyleCnt="0"/>
      <dgm:spPr/>
    </dgm:pt>
    <dgm:pt modelId="{38BE05B0-29C3-4E95-B690-763CE9AABED1}" type="pres">
      <dgm:prSet presAssocID="{7C69F37C-B5BE-45AC-937C-12F1B13853E9}" presName="rect1" presStyleLbl="alignAcc1" presStyleIdx="0" presStyleCnt="1" custScaleY="100000"/>
      <dgm:spPr/>
      <dgm:t>
        <a:bodyPr/>
        <a:lstStyle/>
        <a:p>
          <a:endParaRPr lang="cs-CZ"/>
        </a:p>
      </dgm:t>
    </dgm:pt>
    <dgm:pt modelId="{789C613F-354C-4B52-B107-9A9CD29F78F7}" type="pres">
      <dgm:prSet presAssocID="{7C69F37C-B5BE-45AC-937C-12F1B13853E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59DE44E-2064-4369-9F4C-5B9AFF811FC1}" type="presOf" srcId="{1A0CBBE8-B8C7-4A49-A5BF-8CB1548D084B}" destId="{5796FA0E-DAEB-4267-9617-12C7C6374C36}" srcOrd="0" destOrd="0" presId="urn:microsoft.com/office/officeart/2005/8/layout/target3"/>
    <dgm:cxn modelId="{0B887052-1819-4D63-A66E-0FFAD359E8E8}" srcId="{1A0CBBE8-B8C7-4A49-A5BF-8CB1548D084B}" destId="{7C69F37C-B5BE-45AC-937C-12F1B13853E9}" srcOrd="0" destOrd="0" parTransId="{B0AF3461-E7F1-4909-B2A0-0B2E1CEBD4E4}" sibTransId="{18402A13-BCCE-4584-B5E5-7CB887B369ED}"/>
    <dgm:cxn modelId="{0B674108-D747-43D8-BCE8-EDD70DFCAA02}" type="presOf" srcId="{7C69F37C-B5BE-45AC-937C-12F1B13853E9}" destId="{38BE05B0-29C3-4E95-B690-763CE9AABED1}" srcOrd="0" destOrd="0" presId="urn:microsoft.com/office/officeart/2005/8/layout/target3"/>
    <dgm:cxn modelId="{DC002B34-AF0A-42D2-BA16-A88FD827E3FC}" type="presOf" srcId="{7C69F37C-B5BE-45AC-937C-12F1B13853E9}" destId="{789C613F-354C-4B52-B107-9A9CD29F78F7}" srcOrd="1" destOrd="0" presId="urn:microsoft.com/office/officeart/2005/8/layout/target3"/>
    <dgm:cxn modelId="{D158E2A2-DA8F-4D2B-9F7E-936BCA3B5DFE}" type="presParOf" srcId="{5796FA0E-DAEB-4267-9617-12C7C6374C36}" destId="{7C1ABEE6-892B-4A19-AEA3-7F4362116C99}" srcOrd="0" destOrd="0" presId="urn:microsoft.com/office/officeart/2005/8/layout/target3"/>
    <dgm:cxn modelId="{F697EA12-FA35-45B1-B093-9F18990DC6FE}" type="presParOf" srcId="{5796FA0E-DAEB-4267-9617-12C7C6374C36}" destId="{C49477F8-18FB-41FE-AE3D-4E6455359EDD}" srcOrd="1" destOrd="0" presId="urn:microsoft.com/office/officeart/2005/8/layout/target3"/>
    <dgm:cxn modelId="{DCDDB9D4-B915-473E-897F-465374B7BCEB}" type="presParOf" srcId="{5796FA0E-DAEB-4267-9617-12C7C6374C36}" destId="{38BE05B0-29C3-4E95-B690-763CE9AABED1}" srcOrd="2" destOrd="0" presId="urn:microsoft.com/office/officeart/2005/8/layout/target3"/>
    <dgm:cxn modelId="{5C7280EF-094B-4513-8401-1F580DF2692D}" type="presParOf" srcId="{5796FA0E-DAEB-4267-9617-12C7C6374C36}" destId="{789C613F-354C-4B52-B107-9A9CD29F78F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9320A6-F356-4590-941E-FDF41C67DAF8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6329229-2503-46BC-89E3-1A3FDB2B42F9}">
      <dgm:prSet/>
      <dgm:spPr>
        <a:solidFill>
          <a:srgbClr val="F47710"/>
        </a:solidFill>
      </dgm:spPr>
      <dgm:t>
        <a:bodyPr/>
        <a:lstStyle/>
        <a:p>
          <a:pPr algn="l" rtl="0"/>
          <a:r>
            <a:rPr lang="cs-CZ" dirty="0">
              <a:solidFill>
                <a:schemeClr val="tx1"/>
              </a:solidFill>
            </a:rPr>
            <a:t>1.</a:t>
          </a:r>
          <a:r>
            <a:rPr lang="cs-CZ" dirty="0"/>
            <a:t> </a:t>
          </a:r>
          <a:r>
            <a:rPr lang="cs-CZ" dirty="0">
              <a:solidFill>
                <a:schemeClr val="tx1"/>
              </a:solidFill>
            </a:rPr>
            <a:t>Východiska pro vznik AC.</a:t>
          </a:r>
        </a:p>
      </dgm:t>
    </dgm:pt>
    <dgm:pt modelId="{6D701C04-6825-4321-9C78-AFC903D6C1E7}" type="parTrans" cxnId="{9D642ABA-1B55-411E-9344-CC8B09E5FB0A}">
      <dgm:prSet/>
      <dgm:spPr/>
      <dgm:t>
        <a:bodyPr/>
        <a:lstStyle/>
        <a:p>
          <a:endParaRPr lang="cs-CZ"/>
        </a:p>
      </dgm:t>
    </dgm:pt>
    <dgm:pt modelId="{DAD1B093-1B7E-4A0F-B705-CC6F6CF36A64}" type="sibTrans" cxnId="{9D642ABA-1B55-411E-9344-CC8B09E5FB0A}">
      <dgm:prSet/>
      <dgm:spPr/>
      <dgm:t>
        <a:bodyPr/>
        <a:lstStyle/>
        <a:p>
          <a:endParaRPr lang="cs-CZ"/>
        </a:p>
      </dgm:t>
    </dgm:pt>
    <dgm:pt modelId="{E2559225-74C5-46A8-96FB-930102033AE5}">
      <dgm:prSet/>
      <dgm:spPr>
        <a:solidFill>
          <a:srgbClr val="F5801F"/>
        </a:solidFill>
      </dgm:spPr>
      <dgm:t>
        <a:bodyPr/>
        <a:lstStyle/>
        <a:p>
          <a:pPr algn="l" rtl="0"/>
          <a:r>
            <a:rPr lang="cs-CZ" dirty="0">
              <a:solidFill>
                <a:schemeClr val="tx1"/>
              </a:solidFill>
            </a:rPr>
            <a:t>2. Poslání, cíle a principy AC.</a:t>
          </a:r>
        </a:p>
      </dgm:t>
    </dgm:pt>
    <dgm:pt modelId="{4AD11085-776A-427F-A9A8-8DBD15BC758C}" type="parTrans" cxnId="{6D31839C-C43D-4B8C-AFDF-6FCCDCA3A847}">
      <dgm:prSet/>
      <dgm:spPr/>
      <dgm:t>
        <a:bodyPr/>
        <a:lstStyle/>
        <a:p>
          <a:endParaRPr lang="cs-CZ"/>
        </a:p>
      </dgm:t>
    </dgm:pt>
    <dgm:pt modelId="{EC1A2373-9D53-44DB-B9BF-DE0A2BBCA7BE}" type="sibTrans" cxnId="{6D31839C-C43D-4B8C-AFDF-6FCCDCA3A847}">
      <dgm:prSet/>
      <dgm:spPr/>
      <dgm:t>
        <a:bodyPr/>
        <a:lstStyle/>
        <a:p>
          <a:endParaRPr lang="cs-CZ"/>
        </a:p>
      </dgm:t>
    </dgm:pt>
    <dgm:pt modelId="{6B87BBA5-901D-4225-B268-6B8E99D3A217}">
      <dgm:prSet/>
      <dgm:spPr>
        <a:solidFill>
          <a:srgbClr val="F58223"/>
        </a:solidFill>
      </dgm:spPr>
      <dgm:t>
        <a:bodyPr/>
        <a:lstStyle/>
        <a:p>
          <a:pPr rtl="0"/>
          <a:r>
            <a:rPr lang="cs-CZ" dirty="0">
              <a:solidFill>
                <a:schemeClr val="tx1"/>
              </a:solidFill>
            </a:rPr>
            <a:t>3. Průběh spolupráce s klienty</a:t>
          </a:r>
          <a:r>
            <a:rPr lang="cs-CZ" dirty="0"/>
            <a:t>.</a:t>
          </a:r>
        </a:p>
      </dgm:t>
    </dgm:pt>
    <dgm:pt modelId="{3F039972-8F55-4F81-ADB1-0BB965E7618F}" type="parTrans" cxnId="{A81B494E-473D-4A1E-8168-8B769BD2E6BC}">
      <dgm:prSet/>
      <dgm:spPr/>
      <dgm:t>
        <a:bodyPr/>
        <a:lstStyle/>
        <a:p>
          <a:endParaRPr lang="cs-CZ"/>
        </a:p>
      </dgm:t>
    </dgm:pt>
    <dgm:pt modelId="{90568C8F-E671-492A-9ADE-760BE5FE922C}" type="sibTrans" cxnId="{A81B494E-473D-4A1E-8168-8B769BD2E6BC}">
      <dgm:prSet/>
      <dgm:spPr/>
      <dgm:t>
        <a:bodyPr/>
        <a:lstStyle/>
        <a:p>
          <a:endParaRPr lang="cs-CZ"/>
        </a:p>
      </dgm:t>
    </dgm:pt>
    <dgm:pt modelId="{DC81F6B3-D924-4A38-9CCF-AFE062F4800A}">
      <dgm:prSet/>
      <dgm:spPr>
        <a:solidFill>
          <a:srgbClr val="F47710"/>
        </a:solidFill>
      </dgm:spPr>
      <dgm:t>
        <a:bodyPr/>
        <a:lstStyle/>
        <a:p>
          <a:pPr algn="l" rtl="0"/>
          <a:r>
            <a:rPr lang="cs-CZ" dirty="0">
              <a:solidFill>
                <a:schemeClr val="tx1"/>
              </a:solidFill>
            </a:rPr>
            <a:t>4. Služby AC.</a:t>
          </a:r>
        </a:p>
      </dgm:t>
    </dgm:pt>
    <dgm:pt modelId="{D06EFE2E-874D-4C01-82CD-2FA3C98B6D74}" type="parTrans" cxnId="{FAFD4763-15CB-4CC9-B56B-11B91277A2A5}">
      <dgm:prSet/>
      <dgm:spPr/>
      <dgm:t>
        <a:bodyPr/>
        <a:lstStyle/>
        <a:p>
          <a:endParaRPr lang="cs-CZ"/>
        </a:p>
      </dgm:t>
    </dgm:pt>
    <dgm:pt modelId="{ADBA3F17-C7AD-457B-93D6-DF6C7EDC82B7}" type="sibTrans" cxnId="{FAFD4763-15CB-4CC9-B56B-11B91277A2A5}">
      <dgm:prSet/>
      <dgm:spPr/>
      <dgm:t>
        <a:bodyPr/>
        <a:lstStyle/>
        <a:p>
          <a:endParaRPr lang="cs-CZ"/>
        </a:p>
      </dgm:t>
    </dgm:pt>
    <dgm:pt modelId="{37D57E10-1B10-460D-B78B-49EB470CF336}">
      <dgm:prSet/>
      <dgm:spPr>
        <a:solidFill>
          <a:srgbClr val="F5801F"/>
        </a:solidFill>
      </dgm:spPr>
      <dgm:t>
        <a:bodyPr/>
        <a:lstStyle/>
        <a:p>
          <a:pPr algn="l" rtl="0"/>
          <a:r>
            <a:rPr lang="cs-CZ" dirty="0">
              <a:solidFill>
                <a:schemeClr val="tx1"/>
              </a:solidFill>
            </a:rPr>
            <a:t>5. Personální zajištění AC. </a:t>
          </a:r>
          <a:r>
            <a:rPr lang="cs-CZ" dirty="0"/>
            <a:t> </a:t>
          </a:r>
        </a:p>
      </dgm:t>
    </dgm:pt>
    <dgm:pt modelId="{9AFB5F9B-28E3-41E9-9B18-235BF5EDB97F}" type="parTrans" cxnId="{9DDC16BB-7E97-459E-8A7C-17BAAA371992}">
      <dgm:prSet/>
      <dgm:spPr/>
      <dgm:t>
        <a:bodyPr/>
        <a:lstStyle/>
        <a:p>
          <a:endParaRPr lang="cs-CZ"/>
        </a:p>
      </dgm:t>
    </dgm:pt>
    <dgm:pt modelId="{C9D5843C-4466-4DB6-B437-DF8E746E8071}" type="sibTrans" cxnId="{9DDC16BB-7E97-459E-8A7C-17BAAA371992}">
      <dgm:prSet/>
      <dgm:spPr/>
      <dgm:t>
        <a:bodyPr/>
        <a:lstStyle/>
        <a:p>
          <a:endParaRPr lang="cs-CZ"/>
        </a:p>
      </dgm:t>
    </dgm:pt>
    <dgm:pt modelId="{439FB550-1584-47C6-B14D-D310F9816E6F}" type="pres">
      <dgm:prSet presAssocID="{809320A6-F356-4590-941E-FDF41C67DAF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43401AC-6645-46ED-8F62-3D115CF02C5A}" type="pres">
      <dgm:prSet presAssocID="{16329229-2503-46BC-89E3-1A3FDB2B42F9}" presName="composite" presStyleCnt="0"/>
      <dgm:spPr/>
    </dgm:pt>
    <dgm:pt modelId="{C824F045-072E-4F97-81C0-B1B07349A37C}" type="pres">
      <dgm:prSet presAssocID="{16329229-2503-46BC-89E3-1A3FDB2B42F9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8F04C329-A135-4738-AD84-1BF119F7D8D2}" type="pres">
      <dgm:prSet presAssocID="{16329229-2503-46BC-89E3-1A3FDB2B42F9}" presName="txShp" presStyleLbl="node1" presStyleIdx="0" presStyleCnt="5" custLinFactNeighborX="-304" custLinFactNeighborY="-566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686DA4-0104-4313-B026-2E76E1266EF8}" type="pres">
      <dgm:prSet presAssocID="{DAD1B093-1B7E-4A0F-B705-CC6F6CF36A64}" presName="spacing" presStyleCnt="0"/>
      <dgm:spPr/>
    </dgm:pt>
    <dgm:pt modelId="{067DA1F5-D329-47C2-AB5C-7FD311E011D0}" type="pres">
      <dgm:prSet presAssocID="{E2559225-74C5-46A8-96FB-930102033AE5}" presName="composite" presStyleCnt="0"/>
      <dgm:spPr/>
    </dgm:pt>
    <dgm:pt modelId="{4101A8F4-891F-448F-A3C4-E04727925D0F}" type="pres">
      <dgm:prSet presAssocID="{E2559225-74C5-46A8-96FB-930102033AE5}" presName="imgShp" presStyleLbl="fgImgPlace1" presStyleIdx="1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Send"/>
        </a:ext>
      </dgm:extLst>
    </dgm:pt>
    <dgm:pt modelId="{D1615268-06CD-4E28-A1D7-08BEAF39717C}" type="pres">
      <dgm:prSet presAssocID="{E2559225-74C5-46A8-96FB-930102033AE5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00D7F6-87FC-4BBF-8A1C-14F202E7AB81}" type="pres">
      <dgm:prSet presAssocID="{EC1A2373-9D53-44DB-B9BF-DE0A2BBCA7BE}" presName="spacing" presStyleCnt="0"/>
      <dgm:spPr/>
    </dgm:pt>
    <dgm:pt modelId="{0153C51D-4A9F-4683-92FB-ACC2C7A1F406}" type="pres">
      <dgm:prSet presAssocID="{6B87BBA5-901D-4225-B268-6B8E99D3A217}" presName="composite" presStyleCnt="0"/>
      <dgm:spPr/>
    </dgm:pt>
    <dgm:pt modelId="{0C1127D8-B5F8-4A15-8365-3BEAF3DB7AF3}" type="pres">
      <dgm:prSet presAssocID="{6B87BBA5-901D-4225-B268-6B8E99D3A217}" presName="imgShp" presStyleLbl="fgImgPlace1" presStyleIdx="2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EEA541D9-2FC0-4EEA-A299-95BAC5B492AC}" type="pres">
      <dgm:prSet presAssocID="{6B87BBA5-901D-4225-B268-6B8E99D3A217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93E905-F456-466C-95FA-95EC03479F83}" type="pres">
      <dgm:prSet presAssocID="{90568C8F-E671-492A-9ADE-760BE5FE922C}" presName="spacing" presStyleCnt="0"/>
      <dgm:spPr/>
    </dgm:pt>
    <dgm:pt modelId="{251CF009-CC1C-411C-95FD-6D8BD4906E13}" type="pres">
      <dgm:prSet presAssocID="{DC81F6B3-D924-4A38-9CCF-AFE062F4800A}" presName="composite" presStyleCnt="0"/>
      <dgm:spPr/>
    </dgm:pt>
    <dgm:pt modelId="{BA93CE4B-4039-4443-A556-DA4696D716C9}" type="pres">
      <dgm:prSet presAssocID="{DC81F6B3-D924-4A38-9CCF-AFE062F4800A}" presName="imgShp" presStyleLbl="fgImgPlace1" presStyleIdx="3" presStyleCnt="5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FEA83DA2-6868-491E-8EDB-B12D70F00434}" type="pres">
      <dgm:prSet presAssocID="{DC81F6B3-D924-4A38-9CCF-AFE062F4800A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93AB0E-AD6E-489E-AD38-4ABFA4F8F0F8}" type="pres">
      <dgm:prSet presAssocID="{ADBA3F17-C7AD-457B-93D6-DF6C7EDC82B7}" presName="spacing" presStyleCnt="0"/>
      <dgm:spPr/>
    </dgm:pt>
    <dgm:pt modelId="{000D00B2-E7E9-43BD-860C-5039706CE042}" type="pres">
      <dgm:prSet presAssocID="{37D57E10-1B10-460D-B78B-49EB470CF336}" presName="composite" presStyleCnt="0"/>
      <dgm:spPr/>
    </dgm:pt>
    <dgm:pt modelId="{9228D681-CEEB-4424-AF7F-51B8DF8FDC02}" type="pres">
      <dgm:prSet presAssocID="{37D57E10-1B10-460D-B78B-49EB470CF336}" presName="imgShp" presStyleLbl="fgImgPlace1" presStyleIdx="4" presStyleCnt="5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D4873705-B1E8-4FA1-A9F6-BA9D7E896B19}" type="pres">
      <dgm:prSet presAssocID="{37D57E10-1B10-460D-B78B-49EB470CF336}" presName="txShp" presStyleLbl="node1" presStyleIdx="4" presStyleCnt="5" custLinFactNeighborX="1140" custLinFactNeighborY="43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6B05AC5-4447-43D3-BDE1-DC19787C14E7}" type="presOf" srcId="{6B87BBA5-901D-4225-B268-6B8E99D3A217}" destId="{EEA541D9-2FC0-4EEA-A299-95BAC5B492AC}" srcOrd="0" destOrd="0" presId="urn:microsoft.com/office/officeart/2005/8/layout/vList3"/>
    <dgm:cxn modelId="{FAFD4763-15CB-4CC9-B56B-11B91277A2A5}" srcId="{809320A6-F356-4590-941E-FDF41C67DAF8}" destId="{DC81F6B3-D924-4A38-9CCF-AFE062F4800A}" srcOrd="3" destOrd="0" parTransId="{D06EFE2E-874D-4C01-82CD-2FA3C98B6D74}" sibTransId="{ADBA3F17-C7AD-457B-93D6-DF6C7EDC82B7}"/>
    <dgm:cxn modelId="{70D37C82-8DD4-42A2-B523-7C051BEAD625}" type="presOf" srcId="{16329229-2503-46BC-89E3-1A3FDB2B42F9}" destId="{8F04C329-A135-4738-AD84-1BF119F7D8D2}" srcOrd="0" destOrd="0" presId="urn:microsoft.com/office/officeart/2005/8/layout/vList3"/>
    <dgm:cxn modelId="{93ABF9DC-62EE-4AE2-94C7-194DDF763FAC}" type="presOf" srcId="{DC81F6B3-D924-4A38-9CCF-AFE062F4800A}" destId="{FEA83DA2-6868-491E-8EDB-B12D70F00434}" srcOrd="0" destOrd="0" presId="urn:microsoft.com/office/officeart/2005/8/layout/vList3"/>
    <dgm:cxn modelId="{85C5C4D4-A64B-460D-B204-98845CB8D741}" type="presOf" srcId="{37D57E10-1B10-460D-B78B-49EB470CF336}" destId="{D4873705-B1E8-4FA1-A9F6-BA9D7E896B19}" srcOrd="0" destOrd="0" presId="urn:microsoft.com/office/officeart/2005/8/layout/vList3"/>
    <dgm:cxn modelId="{63586A9A-8A84-4EA2-A5D4-2D5E9AC0FBFA}" type="presOf" srcId="{E2559225-74C5-46A8-96FB-930102033AE5}" destId="{D1615268-06CD-4E28-A1D7-08BEAF39717C}" srcOrd="0" destOrd="0" presId="urn:microsoft.com/office/officeart/2005/8/layout/vList3"/>
    <dgm:cxn modelId="{9D642ABA-1B55-411E-9344-CC8B09E5FB0A}" srcId="{809320A6-F356-4590-941E-FDF41C67DAF8}" destId="{16329229-2503-46BC-89E3-1A3FDB2B42F9}" srcOrd="0" destOrd="0" parTransId="{6D701C04-6825-4321-9C78-AFC903D6C1E7}" sibTransId="{DAD1B093-1B7E-4A0F-B705-CC6F6CF36A64}"/>
    <dgm:cxn modelId="{9DDC16BB-7E97-459E-8A7C-17BAAA371992}" srcId="{809320A6-F356-4590-941E-FDF41C67DAF8}" destId="{37D57E10-1B10-460D-B78B-49EB470CF336}" srcOrd="4" destOrd="0" parTransId="{9AFB5F9B-28E3-41E9-9B18-235BF5EDB97F}" sibTransId="{C9D5843C-4466-4DB6-B437-DF8E746E8071}"/>
    <dgm:cxn modelId="{B6E617B5-6A19-4134-8865-176D1D641FA9}" type="presOf" srcId="{809320A6-F356-4590-941E-FDF41C67DAF8}" destId="{439FB550-1584-47C6-B14D-D310F9816E6F}" srcOrd="0" destOrd="0" presId="urn:microsoft.com/office/officeart/2005/8/layout/vList3"/>
    <dgm:cxn modelId="{A81B494E-473D-4A1E-8168-8B769BD2E6BC}" srcId="{809320A6-F356-4590-941E-FDF41C67DAF8}" destId="{6B87BBA5-901D-4225-B268-6B8E99D3A217}" srcOrd="2" destOrd="0" parTransId="{3F039972-8F55-4F81-ADB1-0BB965E7618F}" sibTransId="{90568C8F-E671-492A-9ADE-760BE5FE922C}"/>
    <dgm:cxn modelId="{6D31839C-C43D-4B8C-AFDF-6FCCDCA3A847}" srcId="{809320A6-F356-4590-941E-FDF41C67DAF8}" destId="{E2559225-74C5-46A8-96FB-930102033AE5}" srcOrd="1" destOrd="0" parTransId="{4AD11085-776A-427F-A9A8-8DBD15BC758C}" sibTransId="{EC1A2373-9D53-44DB-B9BF-DE0A2BBCA7BE}"/>
    <dgm:cxn modelId="{854CCC0A-4DF7-4CB9-A143-3E4DDB2A13EF}" type="presParOf" srcId="{439FB550-1584-47C6-B14D-D310F9816E6F}" destId="{043401AC-6645-46ED-8F62-3D115CF02C5A}" srcOrd="0" destOrd="0" presId="urn:microsoft.com/office/officeart/2005/8/layout/vList3"/>
    <dgm:cxn modelId="{F29F506A-CDBB-4CE6-AB87-03DE757E6AEF}" type="presParOf" srcId="{043401AC-6645-46ED-8F62-3D115CF02C5A}" destId="{C824F045-072E-4F97-81C0-B1B07349A37C}" srcOrd="0" destOrd="0" presId="urn:microsoft.com/office/officeart/2005/8/layout/vList3"/>
    <dgm:cxn modelId="{9A1A7B86-4387-47E6-B342-165E5168CCC5}" type="presParOf" srcId="{043401AC-6645-46ED-8F62-3D115CF02C5A}" destId="{8F04C329-A135-4738-AD84-1BF119F7D8D2}" srcOrd="1" destOrd="0" presId="urn:microsoft.com/office/officeart/2005/8/layout/vList3"/>
    <dgm:cxn modelId="{43BD9890-07A3-4964-93FA-2C8537558589}" type="presParOf" srcId="{439FB550-1584-47C6-B14D-D310F9816E6F}" destId="{1C686DA4-0104-4313-B026-2E76E1266EF8}" srcOrd="1" destOrd="0" presId="urn:microsoft.com/office/officeart/2005/8/layout/vList3"/>
    <dgm:cxn modelId="{BA32DCFB-6F81-475D-9340-C99C9DE6FD9D}" type="presParOf" srcId="{439FB550-1584-47C6-B14D-D310F9816E6F}" destId="{067DA1F5-D329-47C2-AB5C-7FD311E011D0}" srcOrd="2" destOrd="0" presId="urn:microsoft.com/office/officeart/2005/8/layout/vList3"/>
    <dgm:cxn modelId="{89FA9600-7EF9-45A9-9EAA-B2E440ED1227}" type="presParOf" srcId="{067DA1F5-D329-47C2-AB5C-7FD311E011D0}" destId="{4101A8F4-891F-448F-A3C4-E04727925D0F}" srcOrd="0" destOrd="0" presId="urn:microsoft.com/office/officeart/2005/8/layout/vList3"/>
    <dgm:cxn modelId="{6AA432B3-7355-4B24-AC50-22220FC68976}" type="presParOf" srcId="{067DA1F5-D329-47C2-AB5C-7FD311E011D0}" destId="{D1615268-06CD-4E28-A1D7-08BEAF39717C}" srcOrd="1" destOrd="0" presId="urn:microsoft.com/office/officeart/2005/8/layout/vList3"/>
    <dgm:cxn modelId="{A6313F33-AB27-4FC1-8DBA-2DD9701E23CB}" type="presParOf" srcId="{439FB550-1584-47C6-B14D-D310F9816E6F}" destId="{A800D7F6-87FC-4BBF-8A1C-14F202E7AB81}" srcOrd="3" destOrd="0" presId="urn:microsoft.com/office/officeart/2005/8/layout/vList3"/>
    <dgm:cxn modelId="{FAC8C626-07B3-45FF-AB4B-AA0EB77A22D2}" type="presParOf" srcId="{439FB550-1584-47C6-B14D-D310F9816E6F}" destId="{0153C51D-4A9F-4683-92FB-ACC2C7A1F406}" srcOrd="4" destOrd="0" presId="urn:microsoft.com/office/officeart/2005/8/layout/vList3"/>
    <dgm:cxn modelId="{22A65779-5054-49E0-BA40-685E5C53E123}" type="presParOf" srcId="{0153C51D-4A9F-4683-92FB-ACC2C7A1F406}" destId="{0C1127D8-B5F8-4A15-8365-3BEAF3DB7AF3}" srcOrd="0" destOrd="0" presId="urn:microsoft.com/office/officeart/2005/8/layout/vList3"/>
    <dgm:cxn modelId="{90319D42-3CAE-40A6-9F96-FA53FAFF5090}" type="presParOf" srcId="{0153C51D-4A9F-4683-92FB-ACC2C7A1F406}" destId="{EEA541D9-2FC0-4EEA-A299-95BAC5B492AC}" srcOrd="1" destOrd="0" presId="urn:microsoft.com/office/officeart/2005/8/layout/vList3"/>
    <dgm:cxn modelId="{88D7D108-5A7D-4DAD-B58E-EECF54FA17A3}" type="presParOf" srcId="{439FB550-1584-47C6-B14D-D310F9816E6F}" destId="{C493E905-F456-466C-95FA-95EC03479F83}" srcOrd="5" destOrd="0" presId="urn:microsoft.com/office/officeart/2005/8/layout/vList3"/>
    <dgm:cxn modelId="{09E9269A-AC1A-4C78-8C4C-DE2374F7454B}" type="presParOf" srcId="{439FB550-1584-47C6-B14D-D310F9816E6F}" destId="{251CF009-CC1C-411C-95FD-6D8BD4906E13}" srcOrd="6" destOrd="0" presId="urn:microsoft.com/office/officeart/2005/8/layout/vList3"/>
    <dgm:cxn modelId="{6276C75B-37C2-41AB-BC7A-8FC773CB2315}" type="presParOf" srcId="{251CF009-CC1C-411C-95FD-6D8BD4906E13}" destId="{BA93CE4B-4039-4443-A556-DA4696D716C9}" srcOrd="0" destOrd="0" presId="urn:microsoft.com/office/officeart/2005/8/layout/vList3"/>
    <dgm:cxn modelId="{0433878A-193E-46C6-863D-E218D29A0814}" type="presParOf" srcId="{251CF009-CC1C-411C-95FD-6D8BD4906E13}" destId="{FEA83DA2-6868-491E-8EDB-B12D70F00434}" srcOrd="1" destOrd="0" presId="urn:microsoft.com/office/officeart/2005/8/layout/vList3"/>
    <dgm:cxn modelId="{62DC9FFD-EB86-4663-BF68-10277B4D4AE8}" type="presParOf" srcId="{439FB550-1584-47C6-B14D-D310F9816E6F}" destId="{9893AB0E-AD6E-489E-AD38-4ABFA4F8F0F8}" srcOrd="7" destOrd="0" presId="urn:microsoft.com/office/officeart/2005/8/layout/vList3"/>
    <dgm:cxn modelId="{55706066-BF84-4146-A1B3-CBEC15AC0E0E}" type="presParOf" srcId="{439FB550-1584-47C6-B14D-D310F9816E6F}" destId="{000D00B2-E7E9-43BD-860C-5039706CE042}" srcOrd="8" destOrd="0" presId="urn:microsoft.com/office/officeart/2005/8/layout/vList3"/>
    <dgm:cxn modelId="{94967563-580E-4118-BC6E-958F10A799EF}" type="presParOf" srcId="{000D00B2-E7E9-43BD-860C-5039706CE042}" destId="{9228D681-CEEB-4424-AF7F-51B8DF8FDC02}" srcOrd="0" destOrd="0" presId="urn:microsoft.com/office/officeart/2005/8/layout/vList3"/>
    <dgm:cxn modelId="{DA8E5A19-FDD3-4AA5-8B55-C49870C6D7FB}" type="presParOf" srcId="{000D00B2-E7E9-43BD-860C-5039706CE042}" destId="{D4873705-B1E8-4FA1-A9F6-BA9D7E896B1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A0CBBE8-B8C7-4A49-A5BF-8CB1548D084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C69F37C-B5BE-45AC-937C-12F1B13853E9}">
      <dgm:prSet/>
      <dgm:spPr/>
      <dgm:t>
        <a:bodyPr/>
        <a:lstStyle/>
        <a:p>
          <a:r>
            <a:rPr lang="cs-CZ" b="1" dirty="0"/>
            <a:t>Principy AC ve vztahu k organizaci </a:t>
          </a:r>
          <a:endParaRPr lang="cs-CZ" dirty="0"/>
        </a:p>
      </dgm:t>
    </dgm:pt>
    <dgm:pt modelId="{B0AF3461-E7F1-4909-B2A0-0B2E1CEBD4E4}" type="parTrans" cxnId="{0B887052-1819-4D63-A66E-0FFAD359E8E8}">
      <dgm:prSet/>
      <dgm:spPr/>
      <dgm:t>
        <a:bodyPr/>
        <a:lstStyle/>
        <a:p>
          <a:endParaRPr lang="cs-CZ"/>
        </a:p>
      </dgm:t>
    </dgm:pt>
    <dgm:pt modelId="{18402A13-BCCE-4584-B5E5-7CB887B369ED}" type="sibTrans" cxnId="{0B887052-1819-4D63-A66E-0FFAD359E8E8}">
      <dgm:prSet/>
      <dgm:spPr/>
      <dgm:t>
        <a:bodyPr/>
        <a:lstStyle/>
        <a:p>
          <a:endParaRPr lang="cs-CZ"/>
        </a:p>
      </dgm:t>
    </dgm:pt>
    <dgm:pt modelId="{5796FA0E-DAEB-4267-9617-12C7C6374C36}" type="pres">
      <dgm:prSet presAssocID="{1A0CBBE8-B8C7-4A49-A5BF-8CB1548D084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C1ABEE6-892B-4A19-AEA3-7F4362116C99}" type="pres">
      <dgm:prSet presAssocID="{7C69F37C-B5BE-45AC-937C-12F1B13853E9}" presName="circle1" presStyleLbl="node1" presStyleIdx="0" presStyleCnt="1"/>
      <dgm:spPr>
        <a:solidFill>
          <a:srgbClr val="F58223"/>
        </a:solidFill>
      </dgm:spPr>
    </dgm:pt>
    <dgm:pt modelId="{C49477F8-18FB-41FE-AE3D-4E6455359EDD}" type="pres">
      <dgm:prSet presAssocID="{7C69F37C-B5BE-45AC-937C-12F1B13853E9}" presName="space" presStyleCnt="0"/>
      <dgm:spPr/>
    </dgm:pt>
    <dgm:pt modelId="{38BE05B0-29C3-4E95-B690-763CE9AABED1}" type="pres">
      <dgm:prSet presAssocID="{7C69F37C-B5BE-45AC-937C-12F1B13853E9}" presName="rect1" presStyleLbl="alignAcc1" presStyleIdx="0" presStyleCnt="1" custScaleY="100000"/>
      <dgm:spPr/>
      <dgm:t>
        <a:bodyPr/>
        <a:lstStyle/>
        <a:p>
          <a:endParaRPr lang="cs-CZ"/>
        </a:p>
      </dgm:t>
    </dgm:pt>
    <dgm:pt modelId="{789C613F-354C-4B52-B107-9A9CD29F78F7}" type="pres">
      <dgm:prSet presAssocID="{7C69F37C-B5BE-45AC-937C-12F1B13853E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59DE44E-2064-4369-9F4C-5B9AFF811FC1}" type="presOf" srcId="{1A0CBBE8-B8C7-4A49-A5BF-8CB1548D084B}" destId="{5796FA0E-DAEB-4267-9617-12C7C6374C36}" srcOrd="0" destOrd="0" presId="urn:microsoft.com/office/officeart/2005/8/layout/target3"/>
    <dgm:cxn modelId="{0B887052-1819-4D63-A66E-0FFAD359E8E8}" srcId="{1A0CBBE8-B8C7-4A49-A5BF-8CB1548D084B}" destId="{7C69F37C-B5BE-45AC-937C-12F1B13853E9}" srcOrd="0" destOrd="0" parTransId="{B0AF3461-E7F1-4909-B2A0-0B2E1CEBD4E4}" sibTransId="{18402A13-BCCE-4584-B5E5-7CB887B369ED}"/>
    <dgm:cxn modelId="{0B674108-D747-43D8-BCE8-EDD70DFCAA02}" type="presOf" srcId="{7C69F37C-B5BE-45AC-937C-12F1B13853E9}" destId="{38BE05B0-29C3-4E95-B690-763CE9AABED1}" srcOrd="0" destOrd="0" presId="urn:microsoft.com/office/officeart/2005/8/layout/target3"/>
    <dgm:cxn modelId="{DC002B34-AF0A-42D2-BA16-A88FD827E3FC}" type="presOf" srcId="{7C69F37C-B5BE-45AC-937C-12F1B13853E9}" destId="{789C613F-354C-4B52-B107-9A9CD29F78F7}" srcOrd="1" destOrd="0" presId="urn:microsoft.com/office/officeart/2005/8/layout/target3"/>
    <dgm:cxn modelId="{D158E2A2-DA8F-4D2B-9F7E-936BCA3B5DFE}" type="presParOf" srcId="{5796FA0E-DAEB-4267-9617-12C7C6374C36}" destId="{7C1ABEE6-892B-4A19-AEA3-7F4362116C99}" srcOrd="0" destOrd="0" presId="urn:microsoft.com/office/officeart/2005/8/layout/target3"/>
    <dgm:cxn modelId="{F697EA12-FA35-45B1-B093-9F18990DC6FE}" type="presParOf" srcId="{5796FA0E-DAEB-4267-9617-12C7C6374C36}" destId="{C49477F8-18FB-41FE-AE3D-4E6455359EDD}" srcOrd="1" destOrd="0" presId="urn:microsoft.com/office/officeart/2005/8/layout/target3"/>
    <dgm:cxn modelId="{DCDDB9D4-B915-473E-897F-465374B7BCEB}" type="presParOf" srcId="{5796FA0E-DAEB-4267-9617-12C7C6374C36}" destId="{38BE05B0-29C3-4E95-B690-763CE9AABED1}" srcOrd="2" destOrd="0" presId="urn:microsoft.com/office/officeart/2005/8/layout/target3"/>
    <dgm:cxn modelId="{5C7280EF-094B-4513-8401-1F580DF2692D}" type="presParOf" srcId="{5796FA0E-DAEB-4267-9617-12C7C6374C36}" destId="{789C613F-354C-4B52-B107-9A9CD29F78F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1CA9F90-D9F4-4E07-A836-B9DC4560A558}" type="doc">
      <dgm:prSet loTypeId="urn:microsoft.com/office/officeart/2005/8/layout/matrix3" loCatId="matrix" qsTypeId="urn:microsoft.com/office/officeart/2005/8/quickstyle/3d1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5409288-34F4-413D-8342-24BC885A8E53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Flexibilita a komplexnost služeb.</a:t>
          </a:r>
          <a:endParaRPr lang="en-US" dirty="0">
            <a:solidFill>
              <a:schemeClr val="tx1"/>
            </a:solidFill>
          </a:endParaRPr>
        </a:p>
      </dgm:t>
    </dgm:pt>
    <dgm:pt modelId="{4405265A-B2BE-4E6A-A54A-CF1EE3268AAC}" type="parTrans" cxnId="{86CE7A95-97BE-439D-8FBC-C590989A40AE}">
      <dgm:prSet/>
      <dgm:spPr/>
      <dgm:t>
        <a:bodyPr/>
        <a:lstStyle/>
        <a:p>
          <a:endParaRPr lang="en-US"/>
        </a:p>
      </dgm:t>
    </dgm:pt>
    <dgm:pt modelId="{B60BDAD7-D83C-4FD9-A0C0-2DF73DD6BA6E}" type="sibTrans" cxnId="{86CE7A95-97BE-439D-8FBC-C590989A40AE}">
      <dgm:prSet/>
      <dgm:spPr/>
      <dgm:t>
        <a:bodyPr/>
        <a:lstStyle/>
        <a:p>
          <a:endParaRPr lang="en-US"/>
        </a:p>
      </dgm:t>
    </dgm:pt>
    <dgm:pt modelId="{139AB0CB-CB2B-4E8D-B05A-678EA8EF8D8E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Průběžná reflexe nastavení služeb.</a:t>
          </a:r>
          <a:endParaRPr lang="en-US" dirty="0">
            <a:solidFill>
              <a:schemeClr val="tx1"/>
            </a:solidFill>
          </a:endParaRPr>
        </a:p>
      </dgm:t>
    </dgm:pt>
    <dgm:pt modelId="{CFE769F9-FD22-4425-908C-0623C3F8FF43}" type="parTrans" cxnId="{C12BD663-0327-43CF-9F0F-333B66C163AA}">
      <dgm:prSet/>
      <dgm:spPr/>
      <dgm:t>
        <a:bodyPr/>
        <a:lstStyle/>
        <a:p>
          <a:endParaRPr lang="en-US"/>
        </a:p>
      </dgm:t>
    </dgm:pt>
    <dgm:pt modelId="{8F5D82EE-FE4F-49C4-9781-1436FD583DE5}" type="sibTrans" cxnId="{C12BD663-0327-43CF-9F0F-333B66C163AA}">
      <dgm:prSet/>
      <dgm:spPr/>
      <dgm:t>
        <a:bodyPr/>
        <a:lstStyle/>
        <a:p>
          <a:endParaRPr lang="en-US"/>
        </a:p>
      </dgm:t>
    </dgm:pt>
    <dgm:pt modelId="{6F3C0D3E-634D-42F8-B142-AADE08D464E6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Odbornost pracovníků.</a:t>
          </a:r>
          <a:endParaRPr lang="en-US" dirty="0">
            <a:solidFill>
              <a:schemeClr val="tx1"/>
            </a:solidFill>
          </a:endParaRPr>
        </a:p>
      </dgm:t>
    </dgm:pt>
    <dgm:pt modelId="{CDD77C39-6CE3-4B80-8F2F-997048FB795A}" type="parTrans" cxnId="{72B49C5F-F237-4DBF-8A6D-151AA2964C7D}">
      <dgm:prSet/>
      <dgm:spPr/>
      <dgm:t>
        <a:bodyPr/>
        <a:lstStyle/>
        <a:p>
          <a:endParaRPr lang="en-US"/>
        </a:p>
      </dgm:t>
    </dgm:pt>
    <dgm:pt modelId="{1F641E1C-3EEE-441A-9656-26FE1C8F2C11}" type="sibTrans" cxnId="{72B49C5F-F237-4DBF-8A6D-151AA2964C7D}">
      <dgm:prSet/>
      <dgm:spPr/>
      <dgm:t>
        <a:bodyPr/>
        <a:lstStyle/>
        <a:p>
          <a:endParaRPr lang="en-US"/>
        </a:p>
      </dgm:t>
    </dgm:pt>
    <dgm:pt modelId="{01DC5F79-1552-4979-B4C3-0776D77B3043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Spolupráce se stabilními odborníky. </a:t>
          </a:r>
          <a:endParaRPr lang="en-US" dirty="0">
            <a:solidFill>
              <a:schemeClr val="tx1"/>
            </a:solidFill>
          </a:endParaRPr>
        </a:p>
      </dgm:t>
    </dgm:pt>
    <dgm:pt modelId="{16A5A76F-ABD4-4FCB-80D1-52F4C56B95CC}" type="parTrans" cxnId="{9AA86302-A193-4471-9D31-8C26606354C1}">
      <dgm:prSet/>
      <dgm:spPr/>
      <dgm:t>
        <a:bodyPr/>
        <a:lstStyle/>
        <a:p>
          <a:endParaRPr lang="en-US"/>
        </a:p>
      </dgm:t>
    </dgm:pt>
    <dgm:pt modelId="{A644F9CA-C9BA-4B5C-9FFA-7DF40EC59681}" type="sibTrans" cxnId="{9AA86302-A193-4471-9D31-8C26606354C1}">
      <dgm:prSet/>
      <dgm:spPr/>
      <dgm:t>
        <a:bodyPr/>
        <a:lstStyle/>
        <a:p>
          <a:endParaRPr lang="en-US"/>
        </a:p>
      </dgm:t>
    </dgm:pt>
    <dgm:pt modelId="{281C8F2C-90B4-49CD-BE76-10FEF8C0B032}" type="pres">
      <dgm:prSet presAssocID="{E1CA9F90-D9F4-4E07-A836-B9DC4560A55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45B4DEC-988A-4A8D-A445-65FE119CF45C}" type="pres">
      <dgm:prSet presAssocID="{E1CA9F90-D9F4-4E07-A836-B9DC4560A558}" presName="diamond" presStyleLbl="bgShp" presStyleIdx="0" presStyleCnt="1"/>
      <dgm:spPr/>
    </dgm:pt>
    <dgm:pt modelId="{23359802-9B74-4534-ADAA-FFBF89674194}" type="pres">
      <dgm:prSet presAssocID="{E1CA9F90-D9F4-4E07-A836-B9DC4560A558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A5086C-E136-4B41-A91C-FF22A9C9350A}" type="pres">
      <dgm:prSet presAssocID="{E1CA9F90-D9F4-4E07-A836-B9DC4560A558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97E241-4BBA-47DF-951D-C00DDA50271C}" type="pres">
      <dgm:prSet presAssocID="{E1CA9F90-D9F4-4E07-A836-B9DC4560A558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5A4E8F-A915-424E-81B1-E0EDCD2469F9}" type="pres">
      <dgm:prSet presAssocID="{E1CA9F90-D9F4-4E07-A836-B9DC4560A558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6BE2B2-3B70-4511-8C21-66D3EE503253}" type="presOf" srcId="{01DC5F79-1552-4979-B4C3-0776D77B3043}" destId="{725A4E8F-A915-424E-81B1-E0EDCD2469F9}" srcOrd="0" destOrd="0" presId="urn:microsoft.com/office/officeart/2005/8/layout/matrix3"/>
    <dgm:cxn modelId="{9AA86302-A193-4471-9D31-8C26606354C1}" srcId="{E1CA9F90-D9F4-4E07-A836-B9DC4560A558}" destId="{01DC5F79-1552-4979-B4C3-0776D77B3043}" srcOrd="3" destOrd="0" parTransId="{16A5A76F-ABD4-4FCB-80D1-52F4C56B95CC}" sibTransId="{A644F9CA-C9BA-4B5C-9FFA-7DF40EC59681}"/>
    <dgm:cxn modelId="{86CE7A95-97BE-439D-8FBC-C590989A40AE}" srcId="{E1CA9F90-D9F4-4E07-A836-B9DC4560A558}" destId="{15409288-34F4-413D-8342-24BC885A8E53}" srcOrd="0" destOrd="0" parTransId="{4405265A-B2BE-4E6A-A54A-CF1EE3268AAC}" sibTransId="{B60BDAD7-D83C-4FD9-A0C0-2DF73DD6BA6E}"/>
    <dgm:cxn modelId="{72B49C5F-F237-4DBF-8A6D-151AA2964C7D}" srcId="{E1CA9F90-D9F4-4E07-A836-B9DC4560A558}" destId="{6F3C0D3E-634D-42F8-B142-AADE08D464E6}" srcOrd="2" destOrd="0" parTransId="{CDD77C39-6CE3-4B80-8F2F-997048FB795A}" sibTransId="{1F641E1C-3EEE-441A-9656-26FE1C8F2C11}"/>
    <dgm:cxn modelId="{48AEBA88-DC4D-44D3-9DB0-10EF58EEEDE3}" type="presOf" srcId="{6F3C0D3E-634D-42F8-B142-AADE08D464E6}" destId="{C997E241-4BBA-47DF-951D-C00DDA50271C}" srcOrd="0" destOrd="0" presId="urn:microsoft.com/office/officeart/2005/8/layout/matrix3"/>
    <dgm:cxn modelId="{07856664-A860-4AD9-B375-67DA95396704}" type="presOf" srcId="{15409288-34F4-413D-8342-24BC885A8E53}" destId="{23359802-9B74-4534-ADAA-FFBF89674194}" srcOrd="0" destOrd="0" presId="urn:microsoft.com/office/officeart/2005/8/layout/matrix3"/>
    <dgm:cxn modelId="{64279257-F367-4829-87B5-7D70BB9DC101}" type="presOf" srcId="{139AB0CB-CB2B-4E8D-B05A-678EA8EF8D8E}" destId="{9FA5086C-E136-4B41-A91C-FF22A9C9350A}" srcOrd="0" destOrd="0" presId="urn:microsoft.com/office/officeart/2005/8/layout/matrix3"/>
    <dgm:cxn modelId="{2B30136A-8980-48E8-BAE8-99F66F378741}" type="presOf" srcId="{E1CA9F90-D9F4-4E07-A836-B9DC4560A558}" destId="{281C8F2C-90B4-49CD-BE76-10FEF8C0B032}" srcOrd="0" destOrd="0" presId="urn:microsoft.com/office/officeart/2005/8/layout/matrix3"/>
    <dgm:cxn modelId="{C12BD663-0327-43CF-9F0F-333B66C163AA}" srcId="{E1CA9F90-D9F4-4E07-A836-B9DC4560A558}" destId="{139AB0CB-CB2B-4E8D-B05A-678EA8EF8D8E}" srcOrd="1" destOrd="0" parTransId="{CFE769F9-FD22-4425-908C-0623C3F8FF43}" sibTransId="{8F5D82EE-FE4F-49C4-9781-1436FD583DE5}"/>
    <dgm:cxn modelId="{855303E9-2969-414A-916B-72084F1CA73A}" type="presParOf" srcId="{281C8F2C-90B4-49CD-BE76-10FEF8C0B032}" destId="{B45B4DEC-988A-4A8D-A445-65FE119CF45C}" srcOrd="0" destOrd="0" presId="urn:microsoft.com/office/officeart/2005/8/layout/matrix3"/>
    <dgm:cxn modelId="{DC28BD38-F49C-46F9-A9D9-9EBD1138A7EC}" type="presParOf" srcId="{281C8F2C-90B4-49CD-BE76-10FEF8C0B032}" destId="{23359802-9B74-4534-ADAA-FFBF89674194}" srcOrd="1" destOrd="0" presId="urn:microsoft.com/office/officeart/2005/8/layout/matrix3"/>
    <dgm:cxn modelId="{2B770940-D642-4DD6-B457-DE3CA4457506}" type="presParOf" srcId="{281C8F2C-90B4-49CD-BE76-10FEF8C0B032}" destId="{9FA5086C-E136-4B41-A91C-FF22A9C9350A}" srcOrd="2" destOrd="0" presId="urn:microsoft.com/office/officeart/2005/8/layout/matrix3"/>
    <dgm:cxn modelId="{CCD771E0-AC43-4986-AA32-291D9DB48D96}" type="presParOf" srcId="{281C8F2C-90B4-49CD-BE76-10FEF8C0B032}" destId="{C997E241-4BBA-47DF-951D-C00DDA50271C}" srcOrd="3" destOrd="0" presId="urn:microsoft.com/office/officeart/2005/8/layout/matrix3"/>
    <dgm:cxn modelId="{7DA8AC74-E521-40B6-A413-99F1484F7D5C}" type="presParOf" srcId="{281C8F2C-90B4-49CD-BE76-10FEF8C0B032}" destId="{725A4E8F-A915-424E-81B1-E0EDCD2469F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EFF5C8-C5BE-4986-AF65-49FE76D65738}">
      <dsp:nvSpPr>
        <dsp:cNvPr id="0" name=""/>
        <dsp:cNvSpPr/>
      </dsp:nvSpPr>
      <dsp:spPr>
        <a:xfrm>
          <a:off x="3052645" y="-75591"/>
          <a:ext cx="1838559" cy="1944737"/>
        </a:xfrm>
        <a:prstGeom prst="ellipse">
          <a:avLst/>
        </a:prstGeom>
        <a:solidFill>
          <a:srgbClr val="F477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Jaké jsou potřeby klientů?</a:t>
          </a:r>
        </a:p>
      </dsp:txBody>
      <dsp:txXfrm>
        <a:off x="3321896" y="209209"/>
        <a:ext cx="1300057" cy="1375137"/>
      </dsp:txXfrm>
    </dsp:sp>
    <dsp:sp modelId="{540CF459-C92D-4878-8A37-831075685AAA}">
      <dsp:nvSpPr>
        <dsp:cNvPr id="0" name=""/>
        <dsp:cNvSpPr/>
      </dsp:nvSpPr>
      <dsp:spPr>
        <a:xfrm rot="385841">
          <a:off x="4915327" y="818397"/>
          <a:ext cx="71574" cy="3774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>
        <a:off x="4915395" y="892693"/>
        <a:ext cx="50102" cy="226493"/>
      </dsp:txXfrm>
    </dsp:sp>
    <dsp:sp modelId="{2E573983-3D06-4A5D-B35D-1778721A23D7}">
      <dsp:nvSpPr>
        <dsp:cNvPr id="0" name=""/>
        <dsp:cNvSpPr/>
      </dsp:nvSpPr>
      <dsp:spPr>
        <a:xfrm>
          <a:off x="4996865" y="572474"/>
          <a:ext cx="2119053" cy="1118488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Jaký je cíl naší práce? </a:t>
          </a:r>
          <a:r>
            <a:rPr lang="cs-CZ" sz="2000" kern="1200" dirty="0"/>
            <a:t> </a:t>
          </a:r>
        </a:p>
      </dsp:txBody>
      <dsp:txXfrm>
        <a:off x="5307193" y="736273"/>
        <a:ext cx="1498397" cy="790890"/>
      </dsp:txXfrm>
    </dsp:sp>
    <dsp:sp modelId="{14EBF582-2516-45A0-B1A3-697FC2E137FE}">
      <dsp:nvSpPr>
        <dsp:cNvPr id="0" name=""/>
        <dsp:cNvSpPr/>
      </dsp:nvSpPr>
      <dsp:spPr>
        <a:xfrm rot="4676439">
          <a:off x="6094976" y="1730932"/>
          <a:ext cx="259510" cy="3774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>
        <a:off x="6125770" y="1768363"/>
        <a:ext cx="181657" cy="226493"/>
      </dsp:txXfrm>
    </dsp:sp>
    <dsp:sp modelId="{098AE9B1-7BF8-441A-8896-BB98824E65DC}">
      <dsp:nvSpPr>
        <dsp:cNvPr id="0" name=""/>
        <dsp:cNvSpPr/>
      </dsp:nvSpPr>
      <dsp:spPr>
        <a:xfrm>
          <a:off x="5405428" y="2158779"/>
          <a:ext cx="2041274" cy="1406599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Z čeho vycházíme?  </a:t>
          </a:r>
        </a:p>
      </dsp:txBody>
      <dsp:txXfrm>
        <a:off x="5704366" y="2364771"/>
        <a:ext cx="1443398" cy="994615"/>
      </dsp:txXfrm>
    </dsp:sp>
    <dsp:sp modelId="{4CC43E74-4B62-45EF-9229-21D433F37FD0}">
      <dsp:nvSpPr>
        <dsp:cNvPr id="0" name=""/>
        <dsp:cNvSpPr/>
      </dsp:nvSpPr>
      <dsp:spPr>
        <a:xfrm rot="9166893">
          <a:off x="5371878" y="3169291"/>
          <a:ext cx="179843" cy="3774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 rot="10800000">
        <a:off x="5422844" y="3232450"/>
        <a:ext cx="125890" cy="226493"/>
      </dsp:txXfrm>
    </dsp:sp>
    <dsp:sp modelId="{FA4050A1-1F6D-4A82-A354-600E1CF1E3AC}">
      <dsp:nvSpPr>
        <dsp:cNvPr id="0" name=""/>
        <dsp:cNvSpPr/>
      </dsp:nvSpPr>
      <dsp:spPr>
        <a:xfrm>
          <a:off x="3772723" y="2917303"/>
          <a:ext cx="1607613" cy="1792119"/>
        </a:xfrm>
        <a:prstGeom prst="ellipse">
          <a:avLst/>
        </a:prstGeom>
        <a:solidFill>
          <a:srgbClr val="B3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Možnosti práce s klienty?</a:t>
          </a:r>
          <a:r>
            <a:rPr lang="cs-CZ" sz="2000" kern="1200" dirty="0"/>
            <a:t>  </a:t>
          </a:r>
        </a:p>
      </dsp:txBody>
      <dsp:txXfrm>
        <a:off x="4008152" y="3179753"/>
        <a:ext cx="1136755" cy="1267219"/>
      </dsp:txXfrm>
    </dsp:sp>
    <dsp:sp modelId="{D9FF69CE-4D98-4A2E-B1C7-5A0257141732}">
      <dsp:nvSpPr>
        <dsp:cNvPr id="0" name=""/>
        <dsp:cNvSpPr/>
      </dsp:nvSpPr>
      <dsp:spPr>
        <a:xfrm rot="10687179">
          <a:off x="3662377" y="3653345"/>
          <a:ext cx="78250" cy="3774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 rot="10800000">
        <a:off x="3685846" y="3728458"/>
        <a:ext cx="54775" cy="226493"/>
      </dsp:txXfrm>
    </dsp:sp>
    <dsp:sp modelId="{AA4FC64F-0924-49EC-BE70-DF7199A5E728}">
      <dsp:nvSpPr>
        <dsp:cNvPr id="0" name=""/>
        <dsp:cNvSpPr/>
      </dsp:nvSpPr>
      <dsp:spPr>
        <a:xfrm>
          <a:off x="1696229" y="3061329"/>
          <a:ext cx="1930006" cy="1629827"/>
        </a:xfrm>
        <a:prstGeom prst="ellipse">
          <a:avLst/>
        </a:prstGeom>
        <a:solidFill>
          <a:srgbClr val="FF5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dirty="0">
              <a:solidFill>
                <a:schemeClr val="tx1"/>
              </a:solidFill>
            </a:rPr>
            <a:t>Zkušenosti</a:t>
          </a:r>
        </a:p>
      </dsp:txBody>
      <dsp:txXfrm>
        <a:off x="1978872" y="3300012"/>
        <a:ext cx="1364720" cy="1152461"/>
      </dsp:txXfrm>
    </dsp:sp>
    <dsp:sp modelId="{68235F0C-6A7A-4C4D-9686-6EAF71F1B559}">
      <dsp:nvSpPr>
        <dsp:cNvPr id="0" name=""/>
        <dsp:cNvSpPr/>
      </dsp:nvSpPr>
      <dsp:spPr>
        <a:xfrm rot="13009636">
          <a:off x="1806810" y="3087897"/>
          <a:ext cx="107430" cy="3774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 rot="10800000">
        <a:off x="1835823" y="3173054"/>
        <a:ext cx="75201" cy="226493"/>
      </dsp:txXfrm>
    </dsp:sp>
    <dsp:sp modelId="{EEF275AE-10E8-49D9-8FD7-947706F417D6}">
      <dsp:nvSpPr>
        <dsp:cNvPr id="0" name=""/>
        <dsp:cNvSpPr/>
      </dsp:nvSpPr>
      <dsp:spPr>
        <a:xfrm>
          <a:off x="112061" y="1777065"/>
          <a:ext cx="1864094" cy="1776427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Příklady dobré praxe</a:t>
          </a:r>
          <a:r>
            <a:rPr lang="cs-CZ" sz="2000" kern="1200" dirty="0"/>
            <a:t>.</a:t>
          </a:r>
        </a:p>
      </dsp:txBody>
      <dsp:txXfrm>
        <a:off x="385051" y="2037217"/>
        <a:ext cx="1318114" cy="1256123"/>
      </dsp:txXfrm>
    </dsp:sp>
    <dsp:sp modelId="{EFCCFFD4-3CF2-403E-8968-14968169D2B8}">
      <dsp:nvSpPr>
        <dsp:cNvPr id="0" name=""/>
        <dsp:cNvSpPr/>
      </dsp:nvSpPr>
      <dsp:spPr>
        <a:xfrm rot="17682184">
          <a:off x="1390947" y="1469484"/>
          <a:ext cx="232836" cy="3774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>
        <a:off x="1411277" y="1576711"/>
        <a:ext cx="162985" cy="226493"/>
      </dsp:txXfrm>
    </dsp:sp>
    <dsp:sp modelId="{09437EF2-1471-4CB3-AF25-BB6E80064350}">
      <dsp:nvSpPr>
        <dsp:cNvPr id="0" name=""/>
        <dsp:cNvSpPr/>
      </dsp:nvSpPr>
      <dsp:spPr>
        <a:xfrm>
          <a:off x="964402" y="356450"/>
          <a:ext cx="1769078" cy="1118488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Stále ve vývoji</a:t>
          </a:r>
          <a:r>
            <a:rPr lang="cs-CZ" sz="1100" kern="1200" dirty="0">
              <a:solidFill>
                <a:schemeClr val="tx1"/>
              </a:solidFill>
            </a:rPr>
            <a:t>. </a:t>
          </a:r>
        </a:p>
      </dsp:txBody>
      <dsp:txXfrm>
        <a:off x="1223477" y="520249"/>
        <a:ext cx="1250928" cy="790890"/>
      </dsp:txXfrm>
    </dsp:sp>
    <dsp:sp modelId="{4E82AF7A-6A9B-4203-B926-9B6A1F8C7517}">
      <dsp:nvSpPr>
        <dsp:cNvPr id="0" name=""/>
        <dsp:cNvSpPr/>
      </dsp:nvSpPr>
      <dsp:spPr>
        <a:xfrm rot="21569368">
          <a:off x="2803632" y="717688"/>
          <a:ext cx="169227" cy="3774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>
        <a:off x="2803633" y="793412"/>
        <a:ext cx="118459" cy="22649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ABEE6-892B-4A19-AEA3-7F4362116C99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rgbClr val="F5822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E05B0-29C3-4E95-B690-763CE9AABED1}">
      <dsp:nvSpPr>
        <dsp:cNvPr id="0" name=""/>
        <dsp:cNvSpPr/>
      </dsp:nvSpPr>
      <dsp:spPr>
        <a:xfrm>
          <a:off x="571500" y="0"/>
          <a:ext cx="692658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b="1" kern="1200" dirty="0"/>
            <a:t>Předpoklady práce s klientem </a:t>
          </a:r>
          <a:endParaRPr lang="cs-CZ" sz="3700" kern="1200" dirty="0"/>
        </a:p>
      </dsp:txBody>
      <dsp:txXfrm>
        <a:off x="571500" y="0"/>
        <a:ext cx="6926580" cy="1143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4ABC1E-0120-4F23-924C-49D442BDA14B}">
      <dsp:nvSpPr>
        <dsp:cNvPr id="0" name=""/>
        <dsp:cNvSpPr/>
      </dsp:nvSpPr>
      <dsp:spPr>
        <a:xfrm>
          <a:off x="1061" y="0"/>
          <a:ext cx="1415475" cy="4573488"/>
        </a:xfrm>
        <a:prstGeom prst="roundRect">
          <a:avLst>
            <a:gd name="adj" fmla="val 10000"/>
          </a:avLst>
        </a:prstGeom>
        <a:solidFill>
          <a:srgbClr val="F477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Změření na dítě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NE na skutečnost osvojení. </a:t>
          </a:r>
        </a:p>
      </dsp:txBody>
      <dsp:txXfrm>
        <a:off x="1061" y="1829395"/>
        <a:ext cx="1415475" cy="1829395"/>
      </dsp:txXfrm>
    </dsp:sp>
    <dsp:sp modelId="{3D12EA83-B204-466A-98A2-A611B347FCDC}">
      <dsp:nvSpPr>
        <dsp:cNvPr id="0" name=""/>
        <dsp:cNvSpPr/>
      </dsp:nvSpPr>
      <dsp:spPr>
        <a:xfrm>
          <a:off x="55218" y="274409"/>
          <a:ext cx="1307162" cy="152297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BE413C-33FC-48B5-8368-C4C3EA997737}">
      <dsp:nvSpPr>
        <dsp:cNvPr id="0" name=""/>
        <dsp:cNvSpPr/>
      </dsp:nvSpPr>
      <dsp:spPr>
        <a:xfrm>
          <a:off x="1458255" y="0"/>
          <a:ext cx="1589008" cy="4573488"/>
        </a:xfrm>
        <a:prstGeom prst="roundRect">
          <a:avLst>
            <a:gd name="adj" fmla="val 10000"/>
          </a:avLst>
        </a:prstGeom>
        <a:solidFill>
          <a:srgbClr val="F5801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Rodina jako celek-klíč k úspěšnému osvojení.</a:t>
          </a:r>
        </a:p>
      </dsp:txBody>
      <dsp:txXfrm>
        <a:off x="1458255" y="1829395"/>
        <a:ext cx="1589008" cy="1829395"/>
      </dsp:txXfrm>
    </dsp:sp>
    <dsp:sp modelId="{CF33F4FA-6B37-438F-895A-BC61EC6F6951}">
      <dsp:nvSpPr>
        <dsp:cNvPr id="0" name=""/>
        <dsp:cNvSpPr/>
      </dsp:nvSpPr>
      <dsp:spPr>
        <a:xfrm>
          <a:off x="1599178" y="274409"/>
          <a:ext cx="1307162" cy="1522971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C7C93F-CFA3-4F34-B441-238E83C3272C}">
      <dsp:nvSpPr>
        <dsp:cNvPr id="0" name=""/>
        <dsp:cNvSpPr/>
      </dsp:nvSpPr>
      <dsp:spPr>
        <a:xfrm>
          <a:off x="3088981" y="0"/>
          <a:ext cx="1390597" cy="4573488"/>
        </a:xfrm>
        <a:prstGeom prst="roundRect">
          <a:avLst>
            <a:gd name="adj" fmla="val 10000"/>
          </a:avLst>
        </a:prstGeom>
        <a:solidFill>
          <a:srgbClr val="F5822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Klient jako partner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 v hledání řešení.</a:t>
          </a:r>
        </a:p>
      </dsp:txBody>
      <dsp:txXfrm>
        <a:off x="3088981" y="1829395"/>
        <a:ext cx="1390597" cy="1829395"/>
      </dsp:txXfrm>
    </dsp:sp>
    <dsp:sp modelId="{DE73E2B9-4C95-48FF-9C2C-2FFBDCE39E3F}">
      <dsp:nvSpPr>
        <dsp:cNvPr id="0" name=""/>
        <dsp:cNvSpPr/>
      </dsp:nvSpPr>
      <dsp:spPr>
        <a:xfrm>
          <a:off x="3130699" y="274409"/>
          <a:ext cx="1307162" cy="1522971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55D27-AAE8-4AA7-993E-ACA95C521E28}">
      <dsp:nvSpPr>
        <dsp:cNvPr id="0" name=""/>
        <dsp:cNvSpPr/>
      </dsp:nvSpPr>
      <dsp:spPr>
        <a:xfrm>
          <a:off x="4521297" y="0"/>
          <a:ext cx="1680565" cy="4573488"/>
        </a:xfrm>
        <a:prstGeom prst="roundRect">
          <a:avLst>
            <a:gd name="adj" fmla="val 10000"/>
          </a:avLst>
        </a:prstGeom>
        <a:solidFill>
          <a:srgbClr val="F477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chemeClr val="tx1"/>
              </a:solidFill>
            </a:rPr>
            <a:t>Dobrovolnost</a:t>
          </a:r>
        </a:p>
      </dsp:txBody>
      <dsp:txXfrm>
        <a:off x="4521297" y="1829395"/>
        <a:ext cx="1680565" cy="1829395"/>
      </dsp:txXfrm>
    </dsp:sp>
    <dsp:sp modelId="{696338EB-7FBF-447D-AF71-E89FEC600C45}">
      <dsp:nvSpPr>
        <dsp:cNvPr id="0" name=""/>
        <dsp:cNvSpPr/>
      </dsp:nvSpPr>
      <dsp:spPr>
        <a:xfrm>
          <a:off x="4707998" y="274409"/>
          <a:ext cx="1307162" cy="1522971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E238C-08C1-44F8-AFC1-9E64271D6888}">
      <dsp:nvSpPr>
        <dsp:cNvPr id="0" name=""/>
        <dsp:cNvSpPr/>
      </dsp:nvSpPr>
      <dsp:spPr>
        <a:xfrm>
          <a:off x="6243580" y="0"/>
          <a:ext cx="1390597" cy="4573488"/>
        </a:xfrm>
        <a:prstGeom prst="roundRect">
          <a:avLst>
            <a:gd name="adj" fmla="val 10000"/>
          </a:avLst>
        </a:prstGeom>
        <a:solidFill>
          <a:srgbClr val="F5801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>
              <a:solidFill>
                <a:schemeClr val="tx1"/>
              </a:solidFill>
            </a:rPr>
            <a:t>Včasnost </a:t>
          </a:r>
          <a:r>
            <a:rPr lang="cs-CZ" sz="2300" kern="1200" dirty="0">
              <a:solidFill>
                <a:schemeClr val="bg1"/>
              </a:solidFill>
            </a:rPr>
            <a:t>  </a:t>
          </a:r>
        </a:p>
      </dsp:txBody>
      <dsp:txXfrm>
        <a:off x="6243580" y="1829395"/>
        <a:ext cx="1390597" cy="1829395"/>
      </dsp:txXfrm>
    </dsp:sp>
    <dsp:sp modelId="{06CD9627-D743-40D7-9B93-7B18075055AE}">
      <dsp:nvSpPr>
        <dsp:cNvPr id="0" name=""/>
        <dsp:cNvSpPr/>
      </dsp:nvSpPr>
      <dsp:spPr>
        <a:xfrm>
          <a:off x="6285298" y="274409"/>
          <a:ext cx="1307162" cy="1522971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29B94-A0E4-4263-90C5-00BDA44D17B6}">
      <dsp:nvSpPr>
        <dsp:cNvPr id="0" name=""/>
        <dsp:cNvSpPr/>
      </dsp:nvSpPr>
      <dsp:spPr>
        <a:xfrm>
          <a:off x="305409" y="3658790"/>
          <a:ext cx="7024420" cy="686023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5F175-86A4-4D6E-BAA5-B75A1B1E8347}">
      <dsp:nvSpPr>
        <dsp:cNvPr id="0" name=""/>
        <dsp:cNvSpPr/>
      </dsp:nvSpPr>
      <dsp:spPr>
        <a:xfrm>
          <a:off x="0" y="0"/>
          <a:ext cx="779718" cy="779718"/>
        </a:xfrm>
        <a:prstGeom prst="pie">
          <a:avLst>
            <a:gd name="adj1" fmla="val 5400000"/>
            <a:gd name="adj2" fmla="val 1620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B7C61-7A1F-488F-BB79-F229D0422CEC}">
      <dsp:nvSpPr>
        <dsp:cNvPr id="0" name=""/>
        <dsp:cNvSpPr/>
      </dsp:nvSpPr>
      <dsp:spPr>
        <a:xfrm>
          <a:off x="389859" y="0"/>
          <a:ext cx="3633501" cy="77971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/>
            <a:t>POTŘEBY jednotlivých aktérů</a:t>
          </a:r>
          <a:endParaRPr lang="cs-CZ" sz="2200" kern="1200" dirty="0"/>
        </a:p>
      </dsp:txBody>
      <dsp:txXfrm>
        <a:off x="389859" y="0"/>
        <a:ext cx="3633501" cy="77971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22D81-D915-4A54-9FB9-DE55438969E3}">
      <dsp:nvSpPr>
        <dsp:cNvPr id="0" name=""/>
        <dsp:cNvSpPr/>
      </dsp:nvSpPr>
      <dsp:spPr>
        <a:xfrm>
          <a:off x="0" y="0"/>
          <a:ext cx="779718" cy="779718"/>
        </a:xfrm>
        <a:prstGeom prst="pie">
          <a:avLst>
            <a:gd name="adj1" fmla="val 5400000"/>
            <a:gd name="adj2" fmla="val 1620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FF181-BE02-46C6-9E25-603789D6F097}">
      <dsp:nvSpPr>
        <dsp:cNvPr id="0" name=""/>
        <dsp:cNvSpPr/>
      </dsp:nvSpPr>
      <dsp:spPr>
        <a:xfrm>
          <a:off x="389859" y="0"/>
          <a:ext cx="3633501" cy="77971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/>
            <a:t>Základní období v procesu osvojování</a:t>
          </a:r>
          <a:endParaRPr lang="cs-CZ" sz="2200" kern="1200" dirty="0"/>
        </a:p>
      </dsp:txBody>
      <dsp:txXfrm>
        <a:off x="389859" y="0"/>
        <a:ext cx="3633501" cy="77971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6C17A-F44E-44A9-8EE0-7A44F5737147}">
      <dsp:nvSpPr>
        <dsp:cNvPr id="0" name=""/>
        <dsp:cNvSpPr/>
      </dsp:nvSpPr>
      <dsp:spPr>
        <a:xfrm>
          <a:off x="1753047" y="545822"/>
          <a:ext cx="2205982" cy="1508483"/>
        </a:xfrm>
        <a:prstGeom prst="ellipse">
          <a:avLst/>
        </a:prstGeom>
        <a:solidFill>
          <a:srgbClr val="B3CCFF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chemeClr val="tx1"/>
              </a:solidFill>
            </a:rPr>
            <a:t>Osvojova</a:t>
          </a:r>
          <a:r>
            <a:rPr lang="en-US" sz="1800" kern="1200" dirty="0">
              <a:solidFill>
                <a:schemeClr val="tx1"/>
              </a:solidFill>
            </a:rPr>
            <a:t>n</a:t>
          </a:r>
          <a:r>
            <a:rPr lang="cs-CZ" sz="1800" kern="1200" dirty="0">
              <a:solidFill>
                <a:schemeClr val="tx1"/>
              </a:solidFill>
            </a:rPr>
            <a:t>ých dětí </a:t>
          </a:r>
        </a:p>
      </dsp:txBody>
      <dsp:txXfrm>
        <a:off x="2076106" y="766734"/>
        <a:ext cx="1559864" cy="1066659"/>
      </dsp:txXfrm>
    </dsp:sp>
    <dsp:sp modelId="{3C7CC895-D046-4A57-9D05-B66E222874CC}">
      <dsp:nvSpPr>
        <dsp:cNvPr id="0" name=""/>
        <dsp:cNvSpPr/>
      </dsp:nvSpPr>
      <dsp:spPr>
        <a:xfrm>
          <a:off x="213438" y="3261111"/>
          <a:ext cx="1893447" cy="1788709"/>
        </a:xfrm>
        <a:prstGeom prst="ellipse">
          <a:avLst/>
        </a:prstGeom>
        <a:solidFill>
          <a:srgbClr val="F68D36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chemeClr val="tx1"/>
              </a:solidFill>
            </a:rPr>
            <a:t>Stávajících dětí v rodině</a:t>
          </a:r>
        </a:p>
      </dsp:txBody>
      <dsp:txXfrm>
        <a:off x="490727" y="3523061"/>
        <a:ext cx="1338869" cy="1264809"/>
      </dsp:txXfrm>
    </dsp:sp>
    <dsp:sp modelId="{8FC48853-4170-4219-BEEC-20369191B645}">
      <dsp:nvSpPr>
        <dsp:cNvPr id="0" name=""/>
        <dsp:cNvSpPr/>
      </dsp:nvSpPr>
      <dsp:spPr>
        <a:xfrm>
          <a:off x="0" y="1073517"/>
          <a:ext cx="1794167" cy="1488931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chemeClr val="tx1"/>
              </a:solidFill>
            </a:rPr>
            <a:t>Rodičů-osvojitelů</a:t>
          </a:r>
        </a:p>
      </dsp:txBody>
      <dsp:txXfrm>
        <a:off x="262750" y="1291566"/>
        <a:ext cx="1268667" cy="1052833"/>
      </dsp:txXfrm>
    </dsp:sp>
    <dsp:sp modelId="{0D1423D1-FB78-4770-9C17-E733B043ECCF}">
      <dsp:nvSpPr>
        <dsp:cNvPr id="0" name=""/>
        <dsp:cNvSpPr/>
      </dsp:nvSpPr>
      <dsp:spPr>
        <a:xfrm>
          <a:off x="2081942" y="3411462"/>
          <a:ext cx="1807296" cy="1777591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solidFill>
                <a:schemeClr val="tx1"/>
              </a:solidFill>
            </a:rPr>
            <a:t>Širší rodiny</a:t>
          </a:r>
        </a:p>
      </dsp:txBody>
      <dsp:txXfrm>
        <a:off x="2346614" y="3671784"/>
        <a:ext cx="1277952" cy="1256947"/>
      </dsp:txXfrm>
    </dsp:sp>
    <dsp:sp modelId="{19E16D5D-478F-446A-A638-89EDBF366E16}">
      <dsp:nvSpPr>
        <dsp:cNvPr id="0" name=""/>
        <dsp:cNvSpPr/>
      </dsp:nvSpPr>
      <dsp:spPr>
        <a:xfrm>
          <a:off x="2996664" y="1839964"/>
          <a:ext cx="1484598" cy="1643797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>
              <a:solidFill>
                <a:schemeClr val="tx1"/>
              </a:solidFill>
            </a:rPr>
            <a:t>Širšího okolí (např.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>
              <a:solidFill>
                <a:schemeClr val="tx1"/>
              </a:solidFill>
            </a:rPr>
            <a:t>škola)</a:t>
          </a:r>
        </a:p>
      </dsp:txBody>
      <dsp:txXfrm>
        <a:off x="3214078" y="2080692"/>
        <a:ext cx="1049770" cy="116234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35CFDF-14B5-4E85-A6C7-7B4AA18A8D39}">
      <dsp:nvSpPr>
        <dsp:cNvPr id="0" name=""/>
        <dsp:cNvSpPr/>
      </dsp:nvSpPr>
      <dsp:spPr>
        <a:xfrm>
          <a:off x="40050" y="-1399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rgbClr val="F5822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3639A-EFDD-4EC7-A026-0CA8704F3EF4}">
      <dsp:nvSpPr>
        <dsp:cNvPr id="0" name=""/>
        <dsp:cNvSpPr/>
      </dsp:nvSpPr>
      <dsp:spPr>
        <a:xfrm>
          <a:off x="571500" y="0"/>
          <a:ext cx="692658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1" kern="1200" dirty="0"/>
            <a:t>Co potřebují aktéři před přijetím dítěte do rodiny</a:t>
          </a:r>
          <a:endParaRPr lang="cs-CZ" sz="3300" kern="1200" dirty="0"/>
        </a:p>
      </dsp:txBody>
      <dsp:txXfrm>
        <a:off x="571500" y="0"/>
        <a:ext cx="6926580" cy="114300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AB4C3-0FF9-4163-874E-AD9C2B956C64}">
      <dsp:nvSpPr>
        <dsp:cNvPr id="0" name=""/>
        <dsp:cNvSpPr/>
      </dsp:nvSpPr>
      <dsp:spPr>
        <a:xfrm>
          <a:off x="288029" y="0"/>
          <a:ext cx="2313374" cy="1143000"/>
        </a:xfrm>
        <a:prstGeom prst="ellipse">
          <a:avLst/>
        </a:prstGeom>
        <a:solidFill>
          <a:srgbClr val="F58223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/>
            <a:t>Co od metodiky očekávat?</a:t>
          </a:r>
          <a:endParaRPr lang="cs-CZ" sz="2000" kern="1200" dirty="0"/>
        </a:p>
      </dsp:txBody>
      <dsp:txXfrm>
        <a:off x="626815" y="167388"/>
        <a:ext cx="1635802" cy="80822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E3487-6613-4738-8519-A742F5949663}">
      <dsp:nvSpPr>
        <dsp:cNvPr id="0" name=""/>
        <dsp:cNvSpPr/>
      </dsp:nvSpPr>
      <dsp:spPr>
        <a:xfrm>
          <a:off x="1558384" y="0"/>
          <a:ext cx="5939695" cy="2520280"/>
        </a:xfrm>
        <a:prstGeom prst="ellipse">
          <a:avLst/>
        </a:prstGeom>
        <a:solidFill>
          <a:srgbClr val="F5801F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Vhled do potřeb klientů AC.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Inspiraci.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Sdílení dobré praxe: co, kde a jak fungovalo.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Co nabízíme a proč.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Ideální personální zajištění pro realizaci služeb AC. </a:t>
          </a:r>
          <a:r>
            <a:rPr lang="cs-CZ" sz="1800" kern="1200" dirty="0"/>
            <a:t> </a:t>
          </a:r>
        </a:p>
      </dsp:txBody>
      <dsp:txXfrm>
        <a:off x="2428232" y="369086"/>
        <a:ext cx="4199999" cy="17821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5C3B2-05D6-4EA6-8A0A-B2371FE10DF0}">
      <dsp:nvSpPr>
        <dsp:cNvPr id="0" name=""/>
        <dsp:cNvSpPr/>
      </dsp:nvSpPr>
      <dsp:spPr>
        <a:xfrm>
          <a:off x="4392486" y="0"/>
          <a:ext cx="2295132" cy="11430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/>
            <a:t>Co od metodiky neočekávat?</a:t>
          </a:r>
          <a:endParaRPr lang="cs-CZ" sz="2000" kern="1200" dirty="0"/>
        </a:p>
      </dsp:txBody>
      <dsp:txXfrm>
        <a:off x="4728600" y="167388"/>
        <a:ext cx="1622904" cy="8082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E360B-955E-49C0-B4D5-159B09899375}">
      <dsp:nvSpPr>
        <dsp:cNvPr id="0" name=""/>
        <dsp:cNvSpPr/>
      </dsp:nvSpPr>
      <dsp:spPr>
        <a:xfrm>
          <a:off x="0" y="0"/>
          <a:ext cx="5738228" cy="19812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Přesné návody a postupy.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Odpovědi na všechny otázky.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Podrobné prozkoumání všech témat spojených s osvojením.</a:t>
          </a:r>
        </a:p>
      </dsp:txBody>
      <dsp:txXfrm>
        <a:off x="840344" y="290140"/>
        <a:ext cx="4057540" cy="14009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ABEE6-892B-4A19-AEA3-7F4362116C99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rgbClr val="F5822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E05B0-29C3-4E95-B690-763CE9AABED1}">
      <dsp:nvSpPr>
        <dsp:cNvPr id="0" name=""/>
        <dsp:cNvSpPr/>
      </dsp:nvSpPr>
      <dsp:spPr>
        <a:xfrm>
          <a:off x="571500" y="0"/>
          <a:ext cx="692658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b="1" kern="1200" dirty="0"/>
            <a:t>Metodika AC seznamte se</a:t>
          </a:r>
          <a:endParaRPr lang="cs-CZ" sz="4200" kern="1200" dirty="0"/>
        </a:p>
      </dsp:txBody>
      <dsp:txXfrm>
        <a:off x="571500" y="0"/>
        <a:ext cx="6926580" cy="1143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4C329-A135-4738-AD84-1BF119F7D8D2}">
      <dsp:nvSpPr>
        <dsp:cNvPr id="0" name=""/>
        <dsp:cNvSpPr/>
      </dsp:nvSpPr>
      <dsp:spPr>
        <a:xfrm rot="10800000">
          <a:off x="1425357" y="0"/>
          <a:ext cx="4986223" cy="738348"/>
        </a:xfrm>
        <a:prstGeom prst="homePlate">
          <a:avLst/>
        </a:prstGeom>
        <a:solidFill>
          <a:srgbClr val="F477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5591" tIns="102870" rIns="192024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>
              <a:solidFill>
                <a:schemeClr val="tx1"/>
              </a:solidFill>
            </a:rPr>
            <a:t>1.</a:t>
          </a:r>
          <a:r>
            <a:rPr lang="cs-CZ" sz="2700" kern="1200" dirty="0"/>
            <a:t> </a:t>
          </a:r>
          <a:r>
            <a:rPr lang="cs-CZ" sz="2700" kern="1200" dirty="0">
              <a:solidFill>
                <a:schemeClr val="tx1"/>
              </a:solidFill>
            </a:rPr>
            <a:t>Východiska pro vznik AC.</a:t>
          </a:r>
        </a:p>
      </dsp:txBody>
      <dsp:txXfrm rot="10800000">
        <a:off x="1609944" y="0"/>
        <a:ext cx="4801636" cy="738348"/>
      </dsp:txXfrm>
    </dsp:sp>
    <dsp:sp modelId="{C824F045-072E-4F97-81C0-B1B07349A37C}">
      <dsp:nvSpPr>
        <dsp:cNvPr id="0" name=""/>
        <dsp:cNvSpPr/>
      </dsp:nvSpPr>
      <dsp:spPr>
        <a:xfrm>
          <a:off x="1071341" y="67"/>
          <a:ext cx="738348" cy="73834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15268-06CD-4E28-A1D7-08BEAF39717C}">
      <dsp:nvSpPr>
        <dsp:cNvPr id="0" name=""/>
        <dsp:cNvSpPr/>
      </dsp:nvSpPr>
      <dsp:spPr>
        <a:xfrm rot="10800000">
          <a:off x="1440515" y="958818"/>
          <a:ext cx="4986223" cy="738348"/>
        </a:xfrm>
        <a:prstGeom prst="homePlate">
          <a:avLst/>
        </a:prstGeom>
        <a:solidFill>
          <a:srgbClr val="F5801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5591" tIns="102870" rIns="192024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>
              <a:solidFill>
                <a:schemeClr val="tx1"/>
              </a:solidFill>
            </a:rPr>
            <a:t>2. Poslání, cíle a principy AC.</a:t>
          </a:r>
        </a:p>
      </dsp:txBody>
      <dsp:txXfrm rot="10800000">
        <a:off x="1625102" y="958818"/>
        <a:ext cx="4801636" cy="738348"/>
      </dsp:txXfrm>
    </dsp:sp>
    <dsp:sp modelId="{4101A8F4-891F-448F-A3C4-E04727925D0F}">
      <dsp:nvSpPr>
        <dsp:cNvPr id="0" name=""/>
        <dsp:cNvSpPr/>
      </dsp:nvSpPr>
      <dsp:spPr>
        <a:xfrm>
          <a:off x="1071341" y="958818"/>
          <a:ext cx="738348" cy="738348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541D9-2FC0-4EEA-A299-95BAC5B492AC}">
      <dsp:nvSpPr>
        <dsp:cNvPr id="0" name=""/>
        <dsp:cNvSpPr/>
      </dsp:nvSpPr>
      <dsp:spPr>
        <a:xfrm rot="10800000">
          <a:off x="1440515" y="1917569"/>
          <a:ext cx="4986223" cy="738348"/>
        </a:xfrm>
        <a:prstGeom prst="homePlate">
          <a:avLst/>
        </a:prstGeom>
        <a:solidFill>
          <a:srgbClr val="F5822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5591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>
              <a:solidFill>
                <a:schemeClr val="tx1"/>
              </a:solidFill>
            </a:rPr>
            <a:t>3. Průběh spolupráce s klienty</a:t>
          </a:r>
          <a:r>
            <a:rPr lang="cs-CZ" sz="2700" kern="1200" dirty="0"/>
            <a:t>.</a:t>
          </a:r>
        </a:p>
      </dsp:txBody>
      <dsp:txXfrm rot="10800000">
        <a:off x="1625102" y="1917569"/>
        <a:ext cx="4801636" cy="738348"/>
      </dsp:txXfrm>
    </dsp:sp>
    <dsp:sp modelId="{0C1127D8-B5F8-4A15-8365-3BEAF3DB7AF3}">
      <dsp:nvSpPr>
        <dsp:cNvPr id="0" name=""/>
        <dsp:cNvSpPr/>
      </dsp:nvSpPr>
      <dsp:spPr>
        <a:xfrm>
          <a:off x="1071341" y="1917569"/>
          <a:ext cx="738348" cy="738348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A83DA2-6868-491E-8EDB-B12D70F00434}">
      <dsp:nvSpPr>
        <dsp:cNvPr id="0" name=""/>
        <dsp:cNvSpPr/>
      </dsp:nvSpPr>
      <dsp:spPr>
        <a:xfrm rot="10800000">
          <a:off x="1440515" y="2876320"/>
          <a:ext cx="4986223" cy="738348"/>
        </a:xfrm>
        <a:prstGeom prst="homePlate">
          <a:avLst/>
        </a:prstGeom>
        <a:solidFill>
          <a:srgbClr val="F477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5591" tIns="102870" rIns="192024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>
              <a:solidFill>
                <a:schemeClr val="tx1"/>
              </a:solidFill>
            </a:rPr>
            <a:t>4. Služby AC.</a:t>
          </a:r>
        </a:p>
      </dsp:txBody>
      <dsp:txXfrm rot="10800000">
        <a:off x="1625102" y="2876320"/>
        <a:ext cx="4801636" cy="738348"/>
      </dsp:txXfrm>
    </dsp:sp>
    <dsp:sp modelId="{BA93CE4B-4039-4443-A556-DA4696D716C9}">
      <dsp:nvSpPr>
        <dsp:cNvPr id="0" name=""/>
        <dsp:cNvSpPr/>
      </dsp:nvSpPr>
      <dsp:spPr>
        <a:xfrm>
          <a:off x="1071341" y="2876320"/>
          <a:ext cx="738348" cy="738348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873705-B1E8-4FA1-A9F6-BA9D7E896B19}">
      <dsp:nvSpPr>
        <dsp:cNvPr id="0" name=""/>
        <dsp:cNvSpPr/>
      </dsp:nvSpPr>
      <dsp:spPr>
        <a:xfrm rot="10800000">
          <a:off x="1497358" y="3835139"/>
          <a:ext cx="4986223" cy="738348"/>
        </a:xfrm>
        <a:prstGeom prst="homePlate">
          <a:avLst/>
        </a:prstGeom>
        <a:solidFill>
          <a:srgbClr val="F5801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5591" tIns="102870" rIns="192024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>
              <a:solidFill>
                <a:schemeClr val="tx1"/>
              </a:solidFill>
            </a:rPr>
            <a:t>5. Personální zajištění AC. </a:t>
          </a:r>
          <a:r>
            <a:rPr lang="cs-CZ" sz="2700" kern="1200" dirty="0"/>
            <a:t> </a:t>
          </a:r>
        </a:p>
      </dsp:txBody>
      <dsp:txXfrm rot="10800000">
        <a:off x="1681945" y="3835139"/>
        <a:ext cx="4801636" cy="738348"/>
      </dsp:txXfrm>
    </dsp:sp>
    <dsp:sp modelId="{9228D681-CEEB-4424-AF7F-51B8DF8FDC02}">
      <dsp:nvSpPr>
        <dsp:cNvPr id="0" name=""/>
        <dsp:cNvSpPr/>
      </dsp:nvSpPr>
      <dsp:spPr>
        <a:xfrm>
          <a:off x="1071341" y="3835071"/>
          <a:ext cx="738348" cy="738348"/>
        </a:xfrm>
        <a:prstGeom prst="ellipse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ABEE6-892B-4A19-AEA3-7F4362116C99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rgbClr val="F5822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E05B0-29C3-4E95-B690-763CE9AABED1}">
      <dsp:nvSpPr>
        <dsp:cNvPr id="0" name=""/>
        <dsp:cNvSpPr/>
      </dsp:nvSpPr>
      <dsp:spPr>
        <a:xfrm>
          <a:off x="571500" y="0"/>
          <a:ext cx="692658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1" kern="1200" dirty="0"/>
            <a:t>Principy AC ve vztahu k organizaci </a:t>
          </a:r>
          <a:endParaRPr lang="cs-CZ" sz="3300" kern="1200" dirty="0"/>
        </a:p>
      </dsp:txBody>
      <dsp:txXfrm>
        <a:off x="571500" y="0"/>
        <a:ext cx="6926580" cy="1143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B4DEC-988A-4A8D-A445-65FE119CF45C}">
      <dsp:nvSpPr>
        <dsp:cNvPr id="0" name=""/>
        <dsp:cNvSpPr/>
      </dsp:nvSpPr>
      <dsp:spPr>
        <a:xfrm>
          <a:off x="1348740" y="0"/>
          <a:ext cx="4800600" cy="4800600"/>
        </a:xfrm>
        <a:prstGeom prst="diamond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tint val="4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tint val="4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3359802-9B74-4534-ADAA-FFBF89674194}">
      <dsp:nvSpPr>
        <dsp:cNvPr id="0" name=""/>
        <dsp:cNvSpPr/>
      </dsp:nvSpPr>
      <dsp:spPr>
        <a:xfrm>
          <a:off x="1804797" y="456056"/>
          <a:ext cx="1872234" cy="18722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>
              <a:solidFill>
                <a:schemeClr val="tx1"/>
              </a:solidFill>
            </a:rPr>
            <a:t>Flexibilita a komplexnost služeb.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1896192" y="547451"/>
        <a:ext cx="1689444" cy="1689444"/>
      </dsp:txXfrm>
    </dsp:sp>
    <dsp:sp modelId="{9FA5086C-E136-4B41-A91C-FF22A9C9350A}">
      <dsp:nvSpPr>
        <dsp:cNvPr id="0" name=""/>
        <dsp:cNvSpPr/>
      </dsp:nvSpPr>
      <dsp:spPr>
        <a:xfrm>
          <a:off x="3821049" y="456056"/>
          <a:ext cx="1872234" cy="187223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>
              <a:solidFill>
                <a:schemeClr val="tx1"/>
              </a:solidFill>
            </a:rPr>
            <a:t>Průběžná reflexe nastavení služeb.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3912444" y="547451"/>
        <a:ext cx="1689444" cy="1689444"/>
      </dsp:txXfrm>
    </dsp:sp>
    <dsp:sp modelId="{C997E241-4BBA-47DF-951D-C00DDA50271C}">
      <dsp:nvSpPr>
        <dsp:cNvPr id="0" name=""/>
        <dsp:cNvSpPr/>
      </dsp:nvSpPr>
      <dsp:spPr>
        <a:xfrm>
          <a:off x="1804797" y="2472308"/>
          <a:ext cx="1872234" cy="187223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>
              <a:solidFill>
                <a:schemeClr val="tx1"/>
              </a:solidFill>
            </a:rPr>
            <a:t>Odbornost pracovníků.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1896192" y="2563703"/>
        <a:ext cx="1689444" cy="1689444"/>
      </dsp:txXfrm>
    </dsp:sp>
    <dsp:sp modelId="{725A4E8F-A915-424E-81B1-E0EDCD2469F9}">
      <dsp:nvSpPr>
        <dsp:cNvPr id="0" name=""/>
        <dsp:cNvSpPr/>
      </dsp:nvSpPr>
      <dsp:spPr>
        <a:xfrm>
          <a:off x="3821049" y="2472308"/>
          <a:ext cx="1872234" cy="187223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>
              <a:solidFill>
                <a:schemeClr val="tx1"/>
              </a:solidFill>
            </a:rPr>
            <a:t>Spolupráce se stabilními odborníky. 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3912444" y="2563703"/>
        <a:ext cx="1689444" cy="1689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ings+Icon#1">
  <dgm:title val="Propojené kruhy"/>
  <dgm:desc val="Používejte k zobrazení překrývajících se nebo propojených myšlenek nebo konceptů. Prvních sedm řádků textu úrovně 1 odpovídá kruhu. Nepoužitý text se nezobrazuje, zůstává však k dispozici, pokud rozložení přepnete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B57C3-3213-463E-9F4A-993BCC349A83}" type="datetimeFigureOut">
              <a:rPr lang="cs-CZ" smtClean="0"/>
              <a:t>19.6.2018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B26E0-5737-4468-AFA5-9146CF6B6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40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790E9-73E7-4E8A-8937-C3F81E8FFBF5}" type="datetime1">
              <a:rPr lang="cs-CZ" smtClean="0"/>
              <a:t>19.6.2018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A90B-0EC5-4AF6-856A-A5E3B095C41E}" type="datetime1">
              <a:rPr lang="cs-CZ" smtClean="0"/>
              <a:t>19.6.2018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5FE4-2A9C-4688-B4D6-D6D94FBD9EBB}" type="datetime1">
              <a:rPr lang="cs-CZ" smtClean="0"/>
              <a:t>19.6.2018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91CA-F8BA-4F5E-8B69-2AE013EB4CDB}" type="datetime1">
              <a:rPr lang="cs-CZ" smtClean="0"/>
              <a:t>19.6.2018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943D4-059B-475B-9A05-31330E3A80D4}" type="datetime1">
              <a:rPr lang="cs-CZ" smtClean="0"/>
              <a:t>19.6.2018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D3A3-B986-4972-90F7-5595F542EA10}" type="datetime1">
              <a:rPr lang="cs-CZ" smtClean="0"/>
              <a:t>19.6.2018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CB51-CEC5-4E14-AFE9-C5E25023C784}" type="datetime1">
              <a:rPr lang="cs-CZ" smtClean="0"/>
              <a:t>19.6.2018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D3CE-F724-46D2-ABFD-93EB288346A3}" type="datetime1">
              <a:rPr lang="cs-CZ" smtClean="0"/>
              <a:t>19.6.2018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D2A3-63A5-40AD-8415-7A5C51244043}" type="datetime1">
              <a:rPr lang="cs-CZ" smtClean="0"/>
              <a:t>19.6.2018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F3F9-167D-407F-817E-4589F4F0A5F0}" type="datetime1">
              <a:rPr lang="cs-CZ" smtClean="0"/>
              <a:t>19.6.2018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EA63-47F4-413C-8386-6E181268B3CA}" type="datetime1">
              <a:rPr lang="cs-CZ" smtClean="0"/>
              <a:t>19.6.2018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/>
              <a:t>19.6.2018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Layout" Target="../diagrams/layout14.xml"/><Relationship Id="rId18" Type="http://schemas.openxmlformats.org/officeDocument/2006/relationships/diagramLayout" Target="../diagrams/layout15.xml"/><Relationship Id="rId3" Type="http://schemas.openxmlformats.org/officeDocument/2006/relationships/diagramLayout" Target="../diagrams/layout12.xml"/><Relationship Id="rId21" Type="http://schemas.microsoft.com/office/2007/relationships/diagramDrawing" Target="../diagrams/drawing15.xml"/><Relationship Id="rId7" Type="http://schemas.openxmlformats.org/officeDocument/2006/relationships/diagramData" Target="../diagrams/data13.xml"/><Relationship Id="rId12" Type="http://schemas.openxmlformats.org/officeDocument/2006/relationships/diagramData" Target="../diagrams/data14.xml"/><Relationship Id="rId17" Type="http://schemas.openxmlformats.org/officeDocument/2006/relationships/diagramData" Target="../diagrams/data15.xml"/><Relationship Id="rId2" Type="http://schemas.openxmlformats.org/officeDocument/2006/relationships/diagramData" Target="../diagrams/data12.xml"/><Relationship Id="rId16" Type="http://schemas.microsoft.com/office/2007/relationships/diagramDrawing" Target="../diagrams/drawing14.xml"/><Relationship Id="rId20" Type="http://schemas.openxmlformats.org/officeDocument/2006/relationships/diagramColors" Target="../diagrams/colors1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5" Type="http://schemas.openxmlformats.org/officeDocument/2006/relationships/diagramColors" Target="../diagrams/colors14.xml"/><Relationship Id="rId23" Type="http://schemas.openxmlformats.org/officeDocument/2006/relationships/image" Target="../media/image16.png"/><Relationship Id="rId10" Type="http://schemas.openxmlformats.org/officeDocument/2006/relationships/diagramColors" Target="../diagrams/colors13.xml"/><Relationship Id="rId19" Type="http://schemas.openxmlformats.org/officeDocument/2006/relationships/diagramQuickStyle" Target="../diagrams/quickStyle15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diagramQuickStyle" Target="../diagrams/quickStyle14.xml"/><Relationship Id="rId22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Picture 2" descr="C:\Users\Renata\Desktop\Projekty\CP NRP\CPNRP_2015_2018\logo_nad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024" y="692696"/>
            <a:ext cx="1138192" cy="939600"/>
          </a:xfrm>
          <a:prstGeom prst="rect">
            <a:avLst/>
          </a:prstGeom>
          <a:noFill/>
          <a:ln w="31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3" descr="logo Centrum podpo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8831" y="692696"/>
            <a:ext cx="9096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Renata\Desktop\SNRP\Loga, hl. papíry aj\Loga\logo-snrp-oranzov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155" y="692696"/>
            <a:ext cx="1785240" cy="93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223120" y="2020779"/>
            <a:ext cx="7920880" cy="31700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endParaRPr lang="cs-CZ" sz="3200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cs-CZ" sz="3200" b="1" dirty="0">
                <a:latin typeface="+mj-lt"/>
                <a:ea typeface="+mj-ea"/>
                <a:cs typeface="+mj-cs"/>
              </a:rPr>
              <a:t>Metodika Adopčního centra </a:t>
            </a:r>
          </a:p>
          <a:p>
            <a:pPr algn="ctr">
              <a:spcBef>
                <a:spcPct val="0"/>
              </a:spcBef>
            </a:pPr>
            <a:r>
              <a:rPr lang="cs-CZ" sz="3200" b="1" dirty="0">
                <a:latin typeface="+mj-lt"/>
                <a:ea typeface="+mj-ea"/>
                <a:cs typeface="+mj-cs"/>
              </a:rPr>
              <a:t>Průvodce pro práci s osvojitelskou rodinou</a:t>
            </a:r>
          </a:p>
          <a:p>
            <a:pPr algn="ctr">
              <a:spcBef>
                <a:spcPct val="0"/>
              </a:spcBef>
            </a:pPr>
            <a:endParaRPr lang="cs-CZ" sz="3200" b="1" dirty="0"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cs-CZ" sz="2000" b="1" dirty="0">
                <a:latin typeface="+mj-lt"/>
                <a:ea typeface="+mj-ea"/>
                <a:cs typeface="+mj-cs"/>
              </a:rPr>
              <a:t>setkání zástupců KÚ, OSPOD a NNO </a:t>
            </a:r>
          </a:p>
          <a:p>
            <a:pPr algn="ctr">
              <a:spcBef>
                <a:spcPct val="0"/>
              </a:spcBef>
            </a:pPr>
            <a:r>
              <a:rPr lang="cs-CZ" sz="2000" b="1" dirty="0">
                <a:latin typeface="+mj-lt"/>
                <a:ea typeface="+mj-ea"/>
                <a:cs typeface="+mj-cs"/>
              </a:rPr>
              <a:t>7. 6. 2018</a:t>
            </a:r>
            <a:endParaRPr lang="cs-CZ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77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68047699"/>
              </p:ext>
            </p:extLst>
          </p:nvPr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10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717504"/>
          </a:xfrm>
          <a:ln>
            <a:solidFill>
              <a:srgbClr val="F68D36"/>
            </a:solidFill>
          </a:ln>
        </p:spPr>
        <p:txBody>
          <a:bodyPr>
            <a:normAutofit fontScale="25000" lnSpcReduction="20000"/>
          </a:bodyPr>
          <a:lstStyle/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b="1" u="sng" dirty="0"/>
              <a:t>Rodiče: </a:t>
            </a:r>
            <a:r>
              <a:rPr lang="cs-CZ" sz="7200" dirty="0"/>
              <a:t> vše je příliš rychlé nebo naopak pomalé, hledání své role, nejistota.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dirty="0"/>
              <a:t>Informace o vhodných přístupech k dítěti.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dirty="0"/>
              <a:t>Oporu: kam se obrátit, kdo mi pomůže.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dirty="0"/>
              <a:t>Podpořit sebedůvěru a rodičovské kompetence.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dirty="0"/>
              <a:t>Zorientovat se v legislativních a administrativních záležitostech procesu osvojení.  Klid.</a:t>
            </a:r>
          </a:p>
          <a:p>
            <a:pPr marL="82296" indent="0">
              <a:lnSpc>
                <a:spcPct val="170000"/>
              </a:lnSpc>
              <a:buClr>
                <a:srgbClr val="F58223"/>
              </a:buClr>
              <a:buNone/>
            </a:pPr>
            <a:r>
              <a:rPr lang="cs-CZ" sz="7200" b="1" u="sng" dirty="0"/>
              <a:t>Přijímané děti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dirty="0"/>
              <a:t>Individuální intenzivní pozornost.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dirty="0"/>
              <a:t>Jistotu, bezpečí, navazování pevné emoční vazby.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dirty="0"/>
              <a:t>Přijetí dalšími dětmi a širší rodinou. Čas.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endParaRPr lang="cs-CZ" sz="7200" b="1" u="sng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b="1" u="sng" dirty="0"/>
              <a:t>Děti v rodině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7200" dirty="0"/>
              <a:t>Pozornost, jistotu, bezpečí, čas. </a:t>
            </a:r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 lvl="1" algn="ctr">
              <a:lnSpc>
                <a:spcPct val="120000"/>
              </a:lnSpc>
              <a:buClr>
                <a:srgbClr val="F58223"/>
              </a:buClr>
            </a:pPr>
            <a:endParaRPr lang="cs-CZ" sz="5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187624" y="1447800"/>
            <a:ext cx="7898464" cy="464647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Clr>
                <a:srgbClr val="F58223"/>
              </a:buClr>
              <a:buNone/>
            </a:pPr>
            <a:endParaRPr lang="cs-CZ" sz="1800" dirty="0"/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4399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189778711"/>
              </p:ext>
            </p:extLst>
          </p:nvPr>
        </p:nvGraphicFramePr>
        <p:xfrm>
          <a:off x="1435608" y="274638"/>
          <a:ext cx="7498080" cy="9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11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435608" y="1336998"/>
            <a:ext cx="7498080" cy="5044330"/>
          </a:xfrm>
          <a:ln>
            <a:solidFill>
              <a:srgbClr val="F68D36"/>
            </a:solidFill>
          </a:ln>
        </p:spPr>
        <p:txBody>
          <a:bodyPr>
            <a:normAutofit fontScale="25000" lnSpcReduction="20000"/>
          </a:bodyPr>
          <a:lstStyle/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b="1" u="sng" dirty="0"/>
              <a:t>Rodiče</a:t>
            </a:r>
            <a:endParaRPr lang="cs-CZ" sz="6400" u="sng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Vědomí existence komplexní odborné podpory nejen pro krize, ale i pro prevenci a edukaci.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Informace o vhodných výchovných přístupech.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Bezpečný prostor pro sdílení zkušeností s výchovou dětí v kontextu osvojení. 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Podporu k přijetí, že k rodičovství patří nejistota, vyčerpanost.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Nastavení funkční komunikace se širší rodinou a s okolím. 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b="1" u="sng" dirty="0"/>
              <a:t>Osvojené děti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Jistotu, bezpečí, bezpodmínečné přijetí.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Citlivě podané a pravdivé informace o své historii. Porozumění očekávání rodiny, bezpečné hranice.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Porozumění sociálním normám.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Vědět, že nejsou jediní na světě a i jiné rodiny vznikají touto cestou.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 </a:t>
            </a:r>
            <a:r>
              <a:rPr lang="cs-CZ" sz="6400" b="1" u="sng" dirty="0"/>
              <a:t>Sourozenci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Podporu, relevantní informace, prostor pro sdílení svých myšlenek, přání, obav. Saturaci svých běžných potřeb. </a:t>
            </a:r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 lvl="1" algn="ctr">
              <a:lnSpc>
                <a:spcPct val="120000"/>
              </a:lnSpc>
              <a:buClr>
                <a:srgbClr val="F58223"/>
              </a:buClr>
            </a:pPr>
            <a:endParaRPr lang="cs-CZ" sz="5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435608" y="1447800"/>
            <a:ext cx="7650480" cy="47175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Clr>
                <a:srgbClr val="F58223"/>
              </a:buClr>
              <a:buNone/>
            </a:pPr>
            <a:endParaRPr lang="cs-CZ" sz="1800" dirty="0"/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55938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53262198"/>
              </p:ext>
            </p:extLst>
          </p:nvPr>
        </p:nvGraphicFramePr>
        <p:xfrm>
          <a:off x="1435608" y="274638"/>
          <a:ext cx="7498080" cy="9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12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435608" y="1336998"/>
            <a:ext cx="7498080" cy="5044330"/>
          </a:xfrm>
          <a:ln>
            <a:solidFill>
              <a:srgbClr val="F68D36"/>
            </a:solidFill>
          </a:ln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 lvl="1" algn="ctr">
              <a:lnSpc>
                <a:spcPct val="120000"/>
              </a:lnSpc>
              <a:buClr>
                <a:srgbClr val="F58223"/>
              </a:buClr>
            </a:pPr>
            <a:endParaRPr lang="cs-CZ" sz="5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435608" y="1447800"/>
            <a:ext cx="7650480" cy="471750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Clr>
                <a:srgbClr val="F58223"/>
              </a:buClr>
              <a:buNone/>
            </a:pPr>
            <a:endParaRPr lang="cs-CZ" sz="1800" dirty="0"/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Adaptace dítěte v rodině</a:t>
            </a:r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Historie dítěte</a:t>
            </a:r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Vývoj dítěte</a:t>
            </a:r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Citová vazba</a:t>
            </a:r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Identita</a:t>
            </a:r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Dítě se specifickými projevy</a:t>
            </a:r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Dítě jiného etnika</a:t>
            </a:r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Dítě se zdravotním postižením</a:t>
            </a:r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Vztahy a komunikace v rodině a v širší rodině</a:t>
            </a:r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Vztahy s okolím a institucemi, reakce okolí na osvojení </a:t>
            </a:r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25625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9465046"/>
              </p:ext>
            </p:extLst>
          </p:nvPr>
        </p:nvGraphicFramePr>
        <p:xfrm>
          <a:off x="1435608" y="274638"/>
          <a:ext cx="7498080" cy="9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13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435608" y="1336998"/>
            <a:ext cx="7498080" cy="5044330"/>
          </a:xfrm>
          <a:ln>
            <a:solidFill>
              <a:srgbClr val="F68D36"/>
            </a:solidFill>
          </a:ln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 lvl="1" algn="ctr">
              <a:lnSpc>
                <a:spcPct val="120000"/>
              </a:lnSpc>
              <a:buClr>
                <a:srgbClr val="F58223"/>
              </a:buClr>
            </a:pPr>
            <a:endParaRPr lang="cs-CZ" sz="5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xmlns="" id="{6F6CC179-8184-434C-9794-767B6064EB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7062611"/>
              </p:ext>
            </p:extLst>
          </p:nvPr>
        </p:nvGraphicFramePr>
        <p:xfrm>
          <a:off x="1435608" y="1447800"/>
          <a:ext cx="7650480" cy="4717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18226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1435608" y="274638"/>
          <a:ext cx="7498080" cy="9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14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xmlns="" id="{135C6F81-FBC0-4886-8576-A0596EA197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813010"/>
              </p:ext>
            </p:extLst>
          </p:nvPr>
        </p:nvGraphicFramePr>
        <p:xfrm>
          <a:off x="1435608" y="1336998"/>
          <a:ext cx="74980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Zástupný symbol pro obsah 2"/>
          <p:cNvSpPr txBox="1">
            <a:spLocks/>
          </p:cNvSpPr>
          <p:nvPr/>
        </p:nvSpPr>
        <p:spPr>
          <a:xfrm>
            <a:off x="1435608" y="1447800"/>
            <a:ext cx="7650480" cy="47175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Clr>
                <a:srgbClr val="F58223"/>
              </a:buClr>
              <a:buNone/>
            </a:pPr>
            <a:endParaRPr lang="cs-CZ" sz="1800" dirty="0"/>
          </a:p>
          <a:p>
            <a:pPr lvl="1"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6529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82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xmlns="" id="{83A577EA-BA69-4EE8-A958-ED075FFAE8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879524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15</a:t>
            </a:fld>
            <a:endParaRPr lang="cs-CZ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5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effectLst/>
              </a:rPr>
              <a:t>Proces vzniku metodiky a AC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443467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922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809014195"/>
              </p:ext>
            </p:extLst>
          </p:nvPr>
        </p:nvGraphicFramePr>
        <p:xfrm>
          <a:off x="1259632" y="620688"/>
          <a:ext cx="7746064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3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15" name="Zástupný symbol pro obsah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65816"/>
              </p:ext>
            </p:extLst>
          </p:nvPr>
        </p:nvGraphicFramePr>
        <p:xfrm>
          <a:off x="1475656" y="944724"/>
          <a:ext cx="749808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288060231"/>
              </p:ext>
            </p:extLst>
          </p:nvPr>
        </p:nvGraphicFramePr>
        <p:xfrm>
          <a:off x="1475656" y="3541576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285165649"/>
              </p:ext>
            </p:extLst>
          </p:nvPr>
        </p:nvGraphicFramePr>
        <p:xfrm>
          <a:off x="1187624" y="4113076"/>
          <a:ext cx="7898464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388964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26803477"/>
              </p:ext>
            </p:extLst>
          </p:nvPr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4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195386"/>
              </p:ext>
            </p:extLst>
          </p:nvPr>
        </p:nvGraphicFramePr>
        <p:xfrm>
          <a:off x="1435608" y="1447800"/>
          <a:ext cx="7498080" cy="457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Nadpis 1"/>
          <p:cNvSpPr txBox="1">
            <a:spLocks/>
          </p:cNvSpPr>
          <p:nvPr/>
        </p:nvSpPr>
        <p:spPr>
          <a:xfrm>
            <a:off x="1403648" y="3284984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187624" y="4113076"/>
            <a:ext cx="7898464" cy="19812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44281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36088175"/>
              </p:ext>
            </p:extLst>
          </p:nvPr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5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403648" y="3284984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187624" y="4113076"/>
            <a:ext cx="7898464" cy="19812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xmlns="" id="{B8CA9D2D-E032-4743-84F4-40311B2F3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765319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2535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83776061"/>
              </p:ext>
            </p:extLst>
          </p:nvPr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6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82179"/>
              </p:ext>
            </p:extLst>
          </p:nvPr>
        </p:nvGraphicFramePr>
        <p:xfrm>
          <a:off x="1435608" y="1447800"/>
          <a:ext cx="7635240" cy="457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Nadpis 1"/>
          <p:cNvSpPr txBox="1">
            <a:spLocks/>
          </p:cNvSpPr>
          <p:nvPr/>
        </p:nvSpPr>
        <p:spPr>
          <a:xfrm>
            <a:off x="1403648" y="3284984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187624" y="4113076"/>
            <a:ext cx="7898464" cy="19812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73893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82127151"/>
              </p:ext>
            </p:extLst>
          </p:nvPr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512522170"/>
              </p:ext>
            </p:extLst>
          </p:nvPr>
        </p:nvGraphicFramePr>
        <p:xfrm>
          <a:off x="457200" y="188640"/>
          <a:ext cx="4023360" cy="779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3428860528"/>
              </p:ext>
            </p:extLst>
          </p:nvPr>
        </p:nvGraphicFramePr>
        <p:xfrm>
          <a:off x="4663440" y="188640"/>
          <a:ext cx="4023360" cy="779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3" name="Zástupný symbol pro obsah 2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562256977"/>
              </p:ext>
            </p:extLst>
          </p:nvPr>
        </p:nvGraphicFramePr>
        <p:xfrm>
          <a:off x="107504" y="1052736"/>
          <a:ext cx="455593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7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189" y="2849517"/>
            <a:ext cx="2021676" cy="209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124" y="1052035"/>
            <a:ext cx="4508880" cy="5323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675978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07618390"/>
              </p:ext>
            </p:extLst>
          </p:nvPr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8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717504"/>
          </a:xfrm>
        </p:spPr>
        <p:txBody>
          <a:bodyPr>
            <a:normAutofit fontScale="25000" lnSpcReduction="20000"/>
          </a:bodyPr>
          <a:lstStyle/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b="1" u="sng" dirty="0"/>
              <a:t>Zájemci  o osvojení: </a:t>
            </a:r>
            <a:r>
              <a:rPr lang="cs-CZ" sz="6400" dirty="0"/>
              <a:t>pocity:  obavy, selhání, bolest z prožitých ztrát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Potřeba mít dítě, pomoc dítěti je druhotná.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Ujasnit si, reálně zhodnotit svá očekávání, představy, možnosti.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Reflexe možného vlivu příchodu dítěte na aktuální rodinné vztahy.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Zorientovat se ve své situaci, pojmenovat ji.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Informace:  o svých možnostech,  o dětech, které jdou reálně do osvojení, o formálních náležitostech procesu osvojení, o specifických potřebách dětí v osvojení. 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Sdílet zkušenosti s lidmi, kteří již mají s osvojením zkušenost.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endParaRPr lang="cs-CZ" sz="6400" b="1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b="1" u="sng" dirty="0"/>
              <a:t>Přijímané děti 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Stabilitu, předvídatelnost, bezpečí, dokumentaci života.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endParaRPr lang="cs-CZ" sz="6400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b="1" u="sng" dirty="0"/>
              <a:t>Děti v rodině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400" dirty="0"/>
              <a:t>Předvídatelnost, stabilitu, bezpečí, možnost se zeptat.</a:t>
            </a:r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 lvl="1" algn="ctr">
              <a:lnSpc>
                <a:spcPct val="120000"/>
              </a:lnSpc>
              <a:buClr>
                <a:srgbClr val="F58223"/>
              </a:buClr>
            </a:pPr>
            <a:endParaRPr lang="cs-CZ" sz="5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187624" y="1556792"/>
            <a:ext cx="7898464" cy="453748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Clr>
                <a:srgbClr val="F58223"/>
              </a:buClr>
              <a:buNone/>
            </a:pPr>
            <a:endParaRPr lang="cs-CZ" sz="1800" dirty="0"/>
          </a:p>
          <a:p>
            <a:pPr marL="402336" lvl="1" indent="0">
              <a:buClr>
                <a:srgbClr val="F58223"/>
              </a:buClr>
              <a:buNone/>
            </a:pPr>
            <a:endParaRPr lang="cs-CZ" sz="1800" dirty="0"/>
          </a:p>
          <a:p>
            <a:pPr marL="82296" indent="0">
              <a:buClr>
                <a:srgbClr val="F58223"/>
              </a:buClr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43730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3212621"/>
              </p:ext>
            </p:extLst>
          </p:nvPr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>
                <a:solidFill>
                  <a:schemeClr val="bg1">
                    <a:lumMod val="50000"/>
                  </a:schemeClr>
                </a:solidFill>
              </a:rPr>
              <a:t>Setkání je financováno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9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717504"/>
          </a:xfrm>
        </p:spPr>
        <p:txBody>
          <a:bodyPr>
            <a:normAutofit fontScale="40000" lnSpcReduction="20000"/>
          </a:bodyPr>
          <a:lstStyle/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200" b="1" u="sng" dirty="0"/>
              <a:t>Rodiče: </a:t>
            </a:r>
            <a:r>
              <a:rPr lang="cs-CZ" sz="5600" dirty="0"/>
              <a:t>obavy, vše je jiné než očekávali.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5600" dirty="0"/>
              <a:t>Objektivní informace o dítěti, čím více tím lépe.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5600" dirty="0"/>
              <a:t>Oporu: kam se obrátit, kdo mi pomůže.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endParaRPr lang="cs-CZ" sz="5600" b="1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200" b="1" u="sng" dirty="0"/>
              <a:t>Přijímané děti 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200" dirty="0"/>
              <a:t>P</a:t>
            </a:r>
            <a:r>
              <a:rPr lang="cs-CZ" sz="5600" dirty="0"/>
              <a:t>ředvídatelnost, bezpečí, dokumentace života, respektování času a tempa dítěte, možnost se rozloučit.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endParaRPr lang="cs-CZ" sz="5600" dirty="0"/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6200" b="1" u="sng" dirty="0"/>
              <a:t>Děti v rodině</a:t>
            </a:r>
          </a:p>
          <a:p>
            <a:pPr marL="82296" indent="0">
              <a:lnSpc>
                <a:spcPct val="120000"/>
              </a:lnSpc>
              <a:buClr>
                <a:srgbClr val="F58223"/>
              </a:buClr>
              <a:buNone/>
            </a:pPr>
            <a:r>
              <a:rPr lang="cs-CZ" sz="5600" dirty="0"/>
              <a:t>Předvídatelnost, stabilitu, bezpečí, možnost se zeptat a svěřit se. </a:t>
            </a:r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>
              <a:lnSpc>
                <a:spcPct val="120000"/>
              </a:lnSpc>
              <a:buClr>
                <a:srgbClr val="F58223"/>
              </a:buClr>
              <a:buFont typeface="Arial" panose="020B0604020202020204" pitchFamily="34" charset="0"/>
              <a:buChar char="•"/>
            </a:pPr>
            <a:endParaRPr lang="cs-CZ" sz="5500" dirty="0"/>
          </a:p>
          <a:p>
            <a:pPr lvl="1" algn="ctr">
              <a:lnSpc>
                <a:spcPct val="120000"/>
              </a:lnSpc>
              <a:buClr>
                <a:srgbClr val="F58223"/>
              </a:buClr>
            </a:pPr>
            <a:endParaRPr lang="cs-CZ" sz="5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187624" y="4005064"/>
            <a:ext cx="7898464" cy="2089212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Clr>
                <a:srgbClr val="F58223"/>
              </a:buClr>
              <a:buNone/>
            </a:pPr>
            <a:endParaRPr lang="cs-CZ" sz="1800" dirty="0"/>
          </a:p>
          <a:p>
            <a:pPr marL="402336" lvl="1" indent="0">
              <a:buClr>
                <a:srgbClr val="F58223"/>
              </a:buClr>
              <a:buNone/>
            </a:pPr>
            <a:endParaRPr lang="cs-CZ" sz="1800" dirty="0"/>
          </a:p>
          <a:p>
            <a:pPr marL="82296" indent="0">
              <a:buClr>
                <a:srgbClr val="F58223"/>
              </a:buClr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4392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5100</TotalTime>
  <Words>916</Words>
  <Application>Microsoft Office PowerPoint</Application>
  <PresentationFormat>Předvádění na obrazovce (4:3)</PresentationFormat>
  <Paragraphs>203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Slunovrat</vt:lpstr>
      <vt:lpstr> </vt:lpstr>
      <vt:lpstr>Proces vzniku metodiky a AC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Anička</dc:creator>
  <cp:lastModifiedBy>Gabriela Navrátilová</cp:lastModifiedBy>
  <cp:revision>106</cp:revision>
  <cp:lastPrinted>2018-06-19T06:18:26Z</cp:lastPrinted>
  <dcterms:created xsi:type="dcterms:W3CDTF">2017-12-01T08:25:46Z</dcterms:created>
  <dcterms:modified xsi:type="dcterms:W3CDTF">2018-06-19T06:18:49Z</dcterms:modified>
</cp:coreProperties>
</file>