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9"/>
  </p:notesMasterIdLst>
  <p:sldIdLst>
    <p:sldId id="256" r:id="rId2"/>
    <p:sldId id="257" r:id="rId3"/>
    <p:sldId id="260" r:id="rId4"/>
    <p:sldId id="268" r:id="rId5"/>
    <p:sldId id="269" r:id="rId6"/>
    <p:sldId id="271" r:id="rId7"/>
    <p:sldId id="272" r:id="rId8"/>
    <p:sldId id="273" r:id="rId9"/>
    <p:sldId id="275" r:id="rId10"/>
    <p:sldId id="274" r:id="rId11"/>
    <p:sldId id="276" r:id="rId12"/>
    <p:sldId id="278" r:id="rId13"/>
    <p:sldId id="270" r:id="rId14"/>
    <p:sldId id="262" r:id="rId15"/>
    <p:sldId id="264" r:id="rId16"/>
    <p:sldId id="290" r:id="rId17"/>
    <p:sldId id="266" r:id="rId18"/>
    <p:sldId id="279" r:id="rId19"/>
    <p:sldId id="281" r:id="rId20"/>
    <p:sldId id="282" r:id="rId21"/>
    <p:sldId id="288" r:id="rId22"/>
    <p:sldId id="283" r:id="rId23"/>
    <p:sldId id="284" r:id="rId24"/>
    <p:sldId id="285" r:id="rId25"/>
    <p:sldId id="287" r:id="rId26"/>
    <p:sldId id="289" r:id="rId27"/>
    <p:sldId id="259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5801F"/>
    <a:srgbClr val="F58223"/>
    <a:srgbClr val="F68D36"/>
    <a:srgbClr val="F477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CB9AEF-5AC1-44F3-AA53-879D1C05EC9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190BA43-30C9-4D3F-9A13-C959C9C7126F}">
      <dgm:prSet custT="1"/>
      <dgm:spPr/>
      <dgm:t>
        <a:bodyPr/>
        <a:lstStyle/>
        <a:p>
          <a:pPr rtl="0"/>
          <a:r>
            <a:rPr lang="cs-CZ" sz="1500" b="1" dirty="0" smtClean="0"/>
            <a:t>Výchova v osvojitelské rodině</a:t>
          </a:r>
          <a:endParaRPr lang="cs-CZ" sz="1500" b="1" dirty="0"/>
        </a:p>
      </dgm:t>
    </dgm:pt>
    <dgm:pt modelId="{B9FB10ED-8A9D-4A4C-8622-BF618D5F6F4D}">
      <dgm:prSet custT="1"/>
      <dgm:spPr/>
      <dgm:t>
        <a:bodyPr/>
        <a:lstStyle/>
        <a:p>
          <a:pPr rtl="0"/>
          <a:endParaRPr lang="cs-CZ" sz="1500" b="1" dirty="0"/>
        </a:p>
      </dgm:t>
    </dgm:pt>
    <dgm:pt modelId="{F3D83DEB-01E3-4B05-8331-333F0FA71648}" type="sibTrans" cxnId="{E4B7241F-4F5D-4683-8429-FBEBA15DE66F}">
      <dgm:prSet/>
      <dgm:spPr/>
      <dgm:t>
        <a:bodyPr/>
        <a:lstStyle/>
        <a:p>
          <a:endParaRPr lang="cs-CZ" sz="1500" b="1"/>
        </a:p>
      </dgm:t>
    </dgm:pt>
    <dgm:pt modelId="{9D71608D-541D-46B6-84C3-2E20160C9FBA}" type="parTrans" cxnId="{E4B7241F-4F5D-4683-8429-FBEBA15DE66F}">
      <dgm:prSet/>
      <dgm:spPr/>
      <dgm:t>
        <a:bodyPr/>
        <a:lstStyle/>
        <a:p>
          <a:endParaRPr lang="cs-CZ" sz="1500" b="1"/>
        </a:p>
      </dgm:t>
    </dgm:pt>
    <dgm:pt modelId="{BB1AE677-01F8-4466-A98D-A7944F9903AC}" type="sibTrans" cxnId="{ACE8864B-1C60-4051-AE73-A7B9DB907AB4}">
      <dgm:prSet/>
      <dgm:spPr/>
      <dgm:t>
        <a:bodyPr/>
        <a:lstStyle/>
        <a:p>
          <a:endParaRPr lang="cs-CZ" sz="1500" b="1"/>
        </a:p>
      </dgm:t>
    </dgm:pt>
    <dgm:pt modelId="{55F9E4A7-8C69-4B8D-9076-03F91ECA3822}" type="parTrans" cxnId="{ACE8864B-1C60-4051-AE73-A7B9DB907AB4}">
      <dgm:prSet/>
      <dgm:spPr/>
      <dgm:t>
        <a:bodyPr/>
        <a:lstStyle/>
        <a:p>
          <a:endParaRPr lang="cs-CZ" sz="1500" b="1"/>
        </a:p>
      </dgm:t>
    </dgm:pt>
    <dgm:pt modelId="{32B4A60B-7F3F-4E4E-8F27-D96B82FAAB2B}">
      <dgm:prSet custT="1"/>
      <dgm:spPr/>
      <dgm:t>
        <a:bodyPr/>
        <a:lstStyle/>
        <a:p>
          <a:pPr rtl="0"/>
          <a:r>
            <a:rPr lang="cs-CZ" sz="1500" b="1" dirty="0" smtClean="0"/>
            <a:t>Soudní řízení o osvojení </a:t>
          </a:r>
          <a:endParaRPr lang="cs-CZ" sz="1500" b="1" dirty="0"/>
        </a:p>
      </dgm:t>
    </dgm:pt>
    <dgm:pt modelId="{F66758F3-F0A2-40D8-A269-F705F08339EE}">
      <dgm:prSet custT="1"/>
      <dgm:spPr/>
      <dgm:t>
        <a:bodyPr/>
        <a:lstStyle/>
        <a:p>
          <a:pPr rtl="0"/>
          <a:endParaRPr lang="cs-CZ" sz="1500" b="1" dirty="0"/>
        </a:p>
      </dgm:t>
    </dgm:pt>
    <dgm:pt modelId="{D3C639FC-0711-4890-BE37-EEAE5D7844C3}" type="sibTrans" cxnId="{165C2D78-69A9-4826-B127-EB37A3EB98A8}">
      <dgm:prSet/>
      <dgm:spPr/>
      <dgm:t>
        <a:bodyPr/>
        <a:lstStyle/>
        <a:p>
          <a:endParaRPr lang="cs-CZ" sz="1500" b="1"/>
        </a:p>
      </dgm:t>
    </dgm:pt>
    <dgm:pt modelId="{4BA52CE2-81FA-40E5-A18A-17BC98CAE6C7}" type="parTrans" cxnId="{165C2D78-69A9-4826-B127-EB37A3EB98A8}">
      <dgm:prSet/>
      <dgm:spPr/>
      <dgm:t>
        <a:bodyPr/>
        <a:lstStyle/>
        <a:p>
          <a:endParaRPr lang="cs-CZ" sz="1500" b="1"/>
        </a:p>
      </dgm:t>
    </dgm:pt>
    <dgm:pt modelId="{DF303D68-455E-4F17-840E-AB7EEA02B4E4}" type="sibTrans" cxnId="{AA7B4552-D224-4D43-AB93-9F5ADD5B0F3B}">
      <dgm:prSet/>
      <dgm:spPr/>
      <dgm:t>
        <a:bodyPr/>
        <a:lstStyle/>
        <a:p>
          <a:endParaRPr lang="cs-CZ" sz="1500" b="1"/>
        </a:p>
      </dgm:t>
    </dgm:pt>
    <dgm:pt modelId="{3A3597CD-1040-48AA-B199-3209BA94BAA0}" type="parTrans" cxnId="{AA7B4552-D224-4D43-AB93-9F5ADD5B0F3B}">
      <dgm:prSet/>
      <dgm:spPr/>
      <dgm:t>
        <a:bodyPr/>
        <a:lstStyle/>
        <a:p>
          <a:endParaRPr lang="cs-CZ" sz="1500" b="1"/>
        </a:p>
      </dgm:t>
    </dgm:pt>
    <dgm:pt modelId="{9CEBA1EA-4806-4031-976D-418F8FC1FA86}">
      <dgm:prSet custT="1"/>
      <dgm:spPr/>
      <dgm:t>
        <a:bodyPr/>
        <a:lstStyle/>
        <a:p>
          <a:pPr marL="114300" indent="0" rtl="0">
            <a:spcAft>
              <a:spcPts val="270"/>
            </a:spcAft>
          </a:pPr>
          <a:r>
            <a:rPr lang="cs-CZ" sz="1500" b="1" dirty="0" smtClean="0"/>
            <a:t>Soudní řízení </a:t>
          </a:r>
          <a:r>
            <a:rPr lang="cs-CZ" sz="1500" b="1" dirty="0" smtClean="0"/>
            <a:t>o umístění do péče před osvojením </a:t>
          </a:r>
          <a:endParaRPr lang="cs-CZ" sz="1500" b="1" dirty="0"/>
        </a:p>
      </dgm:t>
    </dgm:pt>
    <dgm:pt modelId="{22D47182-95EF-4485-B353-30F282424455}">
      <dgm:prSet custT="1"/>
      <dgm:spPr/>
      <dgm:t>
        <a:bodyPr/>
        <a:lstStyle/>
        <a:p>
          <a:pPr rtl="0"/>
          <a:endParaRPr lang="cs-CZ" sz="1500" b="1" dirty="0"/>
        </a:p>
      </dgm:t>
    </dgm:pt>
    <dgm:pt modelId="{BA35D0CC-4760-4388-BC8C-C13A13153E1E}" type="sibTrans" cxnId="{E1176F8F-3850-4950-AAB0-20FC49DCAB60}">
      <dgm:prSet/>
      <dgm:spPr/>
      <dgm:t>
        <a:bodyPr/>
        <a:lstStyle/>
        <a:p>
          <a:endParaRPr lang="cs-CZ" sz="1500" b="1"/>
        </a:p>
      </dgm:t>
    </dgm:pt>
    <dgm:pt modelId="{EACF7B1C-F233-4EAA-9136-60FD10006F13}" type="parTrans" cxnId="{E1176F8F-3850-4950-AAB0-20FC49DCAB60}">
      <dgm:prSet/>
      <dgm:spPr/>
      <dgm:t>
        <a:bodyPr/>
        <a:lstStyle/>
        <a:p>
          <a:endParaRPr lang="cs-CZ" sz="1500" b="1"/>
        </a:p>
      </dgm:t>
    </dgm:pt>
    <dgm:pt modelId="{CE3CD423-488E-4E4C-B4C8-CC27E6D79E62}" type="sibTrans" cxnId="{CC69833F-79E0-4392-9A7C-43C5414D40D7}">
      <dgm:prSet/>
      <dgm:spPr/>
      <dgm:t>
        <a:bodyPr/>
        <a:lstStyle/>
        <a:p>
          <a:endParaRPr lang="cs-CZ" sz="1500" b="1"/>
        </a:p>
      </dgm:t>
    </dgm:pt>
    <dgm:pt modelId="{ACFC177F-6261-4AD6-B1C1-A6EFF747A524}" type="parTrans" cxnId="{CC69833F-79E0-4392-9A7C-43C5414D40D7}">
      <dgm:prSet/>
      <dgm:spPr/>
      <dgm:t>
        <a:bodyPr/>
        <a:lstStyle/>
        <a:p>
          <a:endParaRPr lang="cs-CZ" sz="1500" b="1"/>
        </a:p>
      </dgm:t>
    </dgm:pt>
    <dgm:pt modelId="{201DDBA6-7EA7-42B6-A9E9-0A117AD955F9}">
      <dgm:prSet custT="1"/>
      <dgm:spPr/>
      <dgm:t>
        <a:bodyPr/>
        <a:lstStyle/>
        <a:p>
          <a:r>
            <a:rPr lang="cs-CZ" sz="1500" b="1" dirty="0" smtClean="0"/>
            <a:t>Párování</a:t>
          </a:r>
          <a:endParaRPr lang="cs-CZ" sz="1500" b="1" dirty="0"/>
        </a:p>
      </dgm:t>
    </dgm:pt>
    <dgm:pt modelId="{DD48B885-C041-476C-8A2A-1064B55C4681}">
      <dgm:prSet custT="1"/>
      <dgm:spPr/>
      <dgm:t>
        <a:bodyPr/>
        <a:lstStyle/>
        <a:p>
          <a:pPr rtl="0"/>
          <a:endParaRPr lang="cs-CZ" sz="1500" b="1" dirty="0"/>
        </a:p>
      </dgm:t>
    </dgm:pt>
    <dgm:pt modelId="{8439FFC2-0E0B-4CF6-997D-8EF1D2E10958}" type="sibTrans" cxnId="{97C8E363-E0D3-4580-93EF-59F5D448D4FC}">
      <dgm:prSet/>
      <dgm:spPr/>
      <dgm:t>
        <a:bodyPr/>
        <a:lstStyle/>
        <a:p>
          <a:endParaRPr lang="cs-CZ" sz="1500" b="1"/>
        </a:p>
      </dgm:t>
    </dgm:pt>
    <dgm:pt modelId="{ECB3920C-B426-4BB7-A51A-B7C914506BFE}" type="parTrans" cxnId="{97C8E363-E0D3-4580-93EF-59F5D448D4FC}">
      <dgm:prSet/>
      <dgm:spPr/>
      <dgm:t>
        <a:bodyPr/>
        <a:lstStyle/>
        <a:p>
          <a:endParaRPr lang="cs-CZ" sz="1500" b="1"/>
        </a:p>
      </dgm:t>
    </dgm:pt>
    <dgm:pt modelId="{3149EE4C-59CE-41C3-9953-38BC43FFFC6F}" type="sibTrans" cxnId="{FF7DCB67-36D0-4F65-8D80-F4AFF610674C}">
      <dgm:prSet/>
      <dgm:spPr/>
      <dgm:t>
        <a:bodyPr/>
        <a:lstStyle/>
        <a:p>
          <a:endParaRPr lang="cs-CZ" sz="1500" b="1"/>
        </a:p>
      </dgm:t>
    </dgm:pt>
    <dgm:pt modelId="{E76B103A-4509-43A0-B7F6-A7959202E871}" type="parTrans" cxnId="{FF7DCB67-36D0-4F65-8D80-F4AFF610674C}">
      <dgm:prSet/>
      <dgm:spPr/>
      <dgm:t>
        <a:bodyPr/>
        <a:lstStyle/>
        <a:p>
          <a:endParaRPr lang="cs-CZ" sz="1500" b="1"/>
        </a:p>
      </dgm:t>
    </dgm:pt>
    <dgm:pt modelId="{F90B59AF-A36D-4364-B852-EA5686CAFAC4}">
      <dgm:prSet custT="1"/>
      <dgm:spPr/>
      <dgm:t>
        <a:bodyPr/>
        <a:lstStyle/>
        <a:p>
          <a:pPr rtl="0"/>
          <a:r>
            <a:rPr lang="cs-CZ" sz="1500" b="1" dirty="0" smtClean="0"/>
            <a:t>Vstup budoucích osvojitelů do procesu</a:t>
          </a:r>
          <a:endParaRPr lang="cs-CZ" sz="1500" b="1" dirty="0"/>
        </a:p>
      </dgm:t>
    </dgm:pt>
    <dgm:pt modelId="{311B81AE-3E9A-4A5D-87EA-2C7679F04B21}">
      <dgm:prSet custT="1"/>
      <dgm:spPr/>
      <dgm:t>
        <a:bodyPr/>
        <a:lstStyle/>
        <a:p>
          <a:pPr rtl="0"/>
          <a:endParaRPr lang="cs-CZ" sz="1500" b="1" dirty="0"/>
        </a:p>
      </dgm:t>
    </dgm:pt>
    <dgm:pt modelId="{7730E7AD-FF97-4032-B590-14F2621E9FC9}" type="sibTrans" cxnId="{8579EC17-360E-4C29-AFC1-122C470931C0}">
      <dgm:prSet/>
      <dgm:spPr/>
      <dgm:t>
        <a:bodyPr/>
        <a:lstStyle/>
        <a:p>
          <a:endParaRPr lang="cs-CZ" sz="1500" b="1"/>
        </a:p>
      </dgm:t>
    </dgm:pt>
    <dgm:pt modelId="{DBC625F6-125B-40B0-B46B-0190BCB9353D}" type="parTrans" cxnId="{8579EC17-360E-4C29-AFC1-122C470931C0}">
      <dgm:prSet/>
      <dgm:spPr/>
      <dgm:t>
        <a:bodyPr/>
        <a:lstStyle/>
        <a:p>
          <a:endParaRPr lang="cs-CZ" sz="1500" b="1"/>
        </a:p>
      </dgm:t>
    </dgm:pt>
    <dgm:pt modelId="{374A76DA-758F-4ECC-8B5E-3F96A89765B0}" type="sibTrans" cxnId="{A4F1C469-17C6-4902-9BF2-72239C97CDD4}">
      <dgm:prSet/>
      <dgm:spPr/>
      <dgm:t>
        <a:bodyPr/>
        <a:lstStyle/>
        <a:p>
          <a:endParaRPr lang="cs-CZ" sz="1500" b="1"/>
        </a:p>
      </dgm:t>
    </dgm:pt>
    <dgm:pt modelId="{152D1A12-71C6-45BB-8580-0DD8FB222D16}" type="parTrans" cxnId="{A4F1C469-17C6-4902-9BF2-72239C97CDD4}">
      <dgm:prSet/>
      <dgm:spPr/>
      <dgm:t>
        <a:bodyPr/>
        <a:lstStyle/>
        <a:p>
          <a:endParaRPr lang="cs-CZ" sz="1500" b="1"/>
        </a:p>
      </dgm:t>
    </dgm:pt>
    <dgm:pt modelId="{D8461E46-138A-4841-96B2-BE247ECA0D3E}">
      <dgm:prSet custT="1"/>
      <dgm:spPr/>
      <dgm:t>
        <a:bodyPr/>
        <a:lstStyle/>
        <a:p>
          <a:r>
            <a:rPr lang="cs-CZ" sz="1500" b="1" dirty="0" smtClean="0"/>
            <a:t>Intervence OSPOD a pověřených osob </a:t>
          </a:r>
          <a:endParaRPr lang="cs-CZ" sz="1500" b="1" dirty="0"/>
        </a:p>
      </dgm:t>
    </dgm:pt>
    <dgm:pt modelId="{0BAB1954-D12B-4CD8-8970-9525E820019E}">
      <dgm:prSet custT="1"/>
      <dgm:spPr/>
      <dgm:t>
        <a:bodyPr/>
        <a:lstStyle/>
        <a:p>
          <a:pPr rtl="0"/>
          <a:endParaRPr lang="cs-CZ" sz="1500" b="1" dirty="0"/>
        </a:p>
      </dgm:t>
    </dgm:pt>
    <dgm:pt modelId="{723BBE64-3506-4CB4-A2C4-1C0D45B54516}" type="sibTrans" cxnId="{C92DCCFA-9444-42C7-9303-D0BBD3079B49}">
      <dgm:prSet/>
      <dgm:spPr/>
      <dgm:t>
        <a:bodyPr/>
        <a:lstStyle/>
        <a:p>
          <a:endParaRPr lang="cs-CZ" sz="1500" b="1"/>
        </a:p>
      </dgm:t>
    </dgm:pt>
    <dgm:pt modelId="{C5F0EC7F-A24D-4851-A9F4-BABDCE041352}" type="parTrans" cxnId="{C92DCCFA-9444-42C7-9303-D0BBD3079B49}">
      <dgm:prSet/>
      <dgm:spPr/>
      <dgm:t>
        <a:bodyPr/>
        <a:lstStyle/>
        <a:p>
          <a:endParaRPr lang="cs-CZ" sz="1500" b="1"/>
        </a:p>
      </dgm:t>
    </dgm:pt>
    <dgm:pt modelId="{922794EB-00D9-4875-94C6-15EB0AA70C76}" type="sibTrans" cxnId="{A5ADB7A5-287F-4ACD-9840-A24903087407}">
      <dgm:prSet/>
      <dgm:spPr/>
      <dgm:t>
        <a:bodyPr/>
        <a:lstStyle/>
        <a:p>
          <a:endParaRPr lang="cs-CZ" sz="1500" b="1"/>
        </a:p>
      </dgm:t>
    </dgm:pt>
    <dgm:pt modelId="{7D13478B-3FDC-4F13-A8C0-741467E27548}" type="parTrans" cxnId="{A5ADB7A5-287F-4ACD-9840-A24903087407}">
      <dgm:prSet/>
      <dgm:spPr/>
      <dgm:t>
        <a:bodyPr/>
        <a:lstStyle/>
        <a:p>
          <a:endParaRPr lang="cs-CZ" sz="1500" b="1"/>
        </a:p>
      </dgm:t>
    </dgm:pt>
    <dgm:pt modelId="{F3A4D06C-F2B1-403D-B244-2CEC0F4CFD70}">
      <dgm:prSet custT="1"/>
      <dgm:spPr/>
      <dgm:t>
        <a:bodyPr/>
        <a:lstStyle/>
        <a:p>
          <a:pPr rtl="0"/>
          <a:r>
            <a:rPr lang="cs-CZ" sz="1500" b="1" dirty="0" smtClean="0"/>
            <a:t>Soudní řízení o umístění dítěte mimo rodinu</a:t>
          </a:r>
          <a:endParaRPr lang="cs-CZ" sz="1500" b="1" dirty="0"/>
        </a:p>
      </dgm:t>
    </dgm:pt>
    <dgm:pt modelId="{A5AF58F4-2463-4007-867C-7E0F6B4161C8}">
      <dgm:prSet custT="1"/>
      <dgm:spPr/>
      <dgm:t>
        <a:bodyPr/>
        <a:lstStyle/>
        <a:p>
          <a:pPr rtl="0"/>
          <a:endParaRPr lang="cs-CZ" sz="1500" b="1" dirty="0"/>
        </a:p>
      </dgm:t>
    </dgm:pt>
    <dgm:pt modelId="{475508CC-865A-4F66-AB3C-0609AE92F4A3}" type="sibTrans" cxnId="{75829315-D360-4FD6-AB43-BE61C506215A}">
      <dgm:prSet/>
      <dgm:spPr/>
      <dgm:t>
        <a:bodyPr/>
        <a:lstStyle/>
        <a:p>
          <a:endParaRPr lang="cs-CZ" sz="1500" b="1"/>
        </a:p>
      </dgm:t>
    </dgm:pt>
    <dgm:pt modelId="{F25C4B04-C6DB-4D9B-9E02-1CD4DA672208}" type="parTrans" cxnId="{75829315-D360-4FD6-AB43-BE61C506215A}">
      <dgm:prSet/>
      <dgm:spPr/>
      <dgm:t>
        <a:bodyPr/>
        <a:lstStyle/>
        <a:p>
          <a:endParaRPr lang="cs-CZ" sz="1500" b="1"/>
        </a:p>
      </dgm:t>
    </dgm:pt>
    <dgm:pt modelId="{229360B3-8306-4615-ADDD-781C2ADD3B6A}" type="sibTrans" cxnId="{95500E2A-9B2C-4DE9-9564-B5C2F5446AD3}">
      <dgm:prSet/>
      <dgm:spPr/>
      <dgm:t>
        <a:bodyPr/>
        <a:lstStyle/>
        <a:p>
          <a:endParaRPr lang="cs-CZ" sz="1500" b="1"/>
        </a:p>
      </dgm:t>
    </dgm:pt>
    <dgm:pt modelId="{31F0EE09-2FB5-474E-8D37-47479C845494}" type="parTrans" cxnId="{95500E2A-9B2C-4DE9-9564-B5C2F5446AD3}">
      <dgm:prSet/>
      <dgm:spPr/>
      <dgm:t>
        <a:bodyPr/>
        <a:lstStyle/>
        <a:p>
          <a:endParaRPr lang="cs-CZ" sz="1500" b="1"/>
        </a:p>
      </dgm:t>
    </dgm:pt>
    <dgm:pt modelId="{A63BE861-6CA3-4D37-A022-68829267B7BE}">
      <dgm:prSet custT="1"/>
      <dgm:spPr/>
      <dgm:t>
        <a:bodyPr/>
        <a:lstStyle/>
        <a:p>
          <a:pPr rtl="0"/>
          <a:r>
            <a:rPr lang="cs-CZ" sz="1500" b="1" dirty="0" smtClean="0"/>
            <a:t>Vstup dítěte do procesu</a:t>
          </a:r>
          <a:endParaRPr lang="cs-CZ" sz="1500" b="1" dirty="0"/>
        </a:p>
      </dgm:t>
    </dgm:pt>
    <dgm:pt modelId="{DA48900C-AB8E-4E23-9733-3AFB116EA055}">
      <dgm:prSet custT="1"/>
      <dgm:spPr/>
      <dgm:t>
        <a:bodyPr/>
        <a:lstStyle/>
        <a:p>
          <a:pPr rtl="0"/>
          <a:endParaRPr lang="cs-CZ" sz="1500" b="1" dirty="0"/>
        </a:p>
      </dgm:t>
    </dgm:pt>
    <dgm:pt modelId="{A3436372-B2B5-4641-A9EA-F1EBDE780B0F}" type="sibTrans" cxnId="{6EB11410-BA55-4BBC-9100-2607FFCD6863}">
      <dgm:prSet/>
      <dgm:spPr/>
      <dgm:t>
        <a:bodyPr/>
        <a:lstStyle/>
        <a:p>
          <a:endParaRPr lang="cs-CZ" sz="1500" b="1"/>
        </a:p>
      </dgm:t>
    </dgm:pt>
    <dgm:pt modelId="{46CC1691-DF94-428E-A677-09BE37222778}" type="parTrans" cxnId="{6EB11410-BA55-4BBC-9100-2607FFCD6863}">
      <dgm:prSet/>
      <dgm:spPr/>
      <dgm:t>
        <a:bodyPr/>
        <a:lstStyle/>
        <a:p>
          <a:endParaRPr lang="cs-CZ" sz="1500" b="1"/>
        </a:p>
      </dgm:t>
    </dgm:pt>
    <dgm:pt modelId="{1590D2B4-A8BF-433D-BFE1-81BD00257C85}" type="sibTrans" cxnId="{EF5B5489-5926-43B3-9435-4F1740DF701C}">
      <dgm:prSet/>
      <dgm:spPr/>
      <dgm:t>
        <a:bodyPr/>
        <a:lstStyle/>
        <a:p>
          <a:endParaRPr lang="cs-CZ" sz="1500" b="1"/>
        </a:p>
      </dgm:t>
    </dgm:pt>
    <dgm:pt modelId="{6E02810A-F6A2-4421-844C-C4499D2DC90C}" type="parTrans" cxnId="{EF5B5489-5926-43B3-9435-4F1740DF701C}">
      <dgm:prSet/>
      <dgm:spPr/>
      <dgm:t>
        <a:bodyPr/>
        <a:lstStyle/>
        <a:p>
          <a:endParaRPr lang="cs-CZ" sz="1500" b="1"/>
        </a:p>
      </dgm:t>
    </dgm:pt>
    <dgm:pt modelId="{5063414E-72D9-4FCD-B8C3-94171AA139DA}">
      <dgm:prSet custT="1"/>
      <dgm:spPr/>
      <dgm:t>
        <a:bodyPr/>
        <a:lstStyle/>
        <a:p>
          <a:endParaRPr lang="cs-CZ" sz="1500" b="1"/>
        </a:p>
      </dgm:t>
    </dgm:pt>
    <dgm:pt modelId="{A9B9EEC4-1E98-44BA-B0A3-2E40E6C5BD80}" type="parTrans" cxnId="{4711030F-872C-43CC-8F15-36605A99A513}">
      <dgm:prSet/>
      <dgm:spPr/>
      <dgm:t>
        <a:bodyPr/>
        <a:lstStyle/>
        <a:p>
          <a:endParaRPr lang="cs-CZ" sz="1500" b="1"/>
        </a:p>
      </dgm:t>
    </dgm:pt>
    <dgm:pt modelId="{FD306A20-5E33-48DB-8E6F-C787235432F2}" type="sibTrans" cxnId="{4711030F-872C-43CC-8F15-36605A99A513}">
      <dgm:prSet/>
      <dgm:spPr/>
      <dgm:t>
        <a:bodyPr/>
        <a:lstStyle/>
        <a:p>
          <a:endParaRPr lang="cs-CZ" sz="1500" b="1"/>
        </a:p>
      </dgm:t>
    </dgm:pt>
    <dgm:pt modelId="{81F171E1-A3A3-4C29-8CAB-BF65C68D61DE}">
      <dgm:prSet custT="1"/>
      <dgm:spPr/>
      <dgm:t>
        <a:bodyPr/>
        <a:lstStyle/>
        <a:p>
          <a:r>
            <a:rPr lang="cs-CZ" sz="1500" b="1" smtClean="0"/>
            <a:t>Přípravný kurz a posuzování žadatelů a zařazení do evidence žadatelů</a:t>
          </a:r>
          <a:endParaRPr lang="cs-CZ" sz="1500" b="1"/>
        </a:p>
      </dgm:t>
    </dgm:pt>
    <dgm:pt modelId="{B5D8771D-9C88-419F-97B7-0CF8132276F6}" type="parTrans" cxnId="{1B246084-6549-4D47-BB54-056B01B495D6}">
      <dgm:prSet/>
      <dgm:spPr/>
      <dgm:t>
        <a:bodyPr/>
        <a:lstStyle/>
        <a:p>
          <a:endParaRPr lang="cs-CZ" sz="1500" b="1"/>
        </a:p>
      </dgm:t>
    </dgm:pt>
    <dgm:pt modelId="{923048C5-A18D-4A70-BE32-B6DB82DDBD3F}" type="sibTrans" cxnId="{1B246084-6549-4D47-BB54-056B01B495D6}">
      <dgm:prSet/>
      <dgm:spPr/>
      <dgm:t>
        <a:bodyPr/>
        <a:lstStyle/>
        <a:p>
          <a:endParaRPr lang="cs-CZ" sz="1500" b="1"/>
        </a:p>
      </dgm:t>
    </dgm:pt>
    <dgm:pt modelId="{DC360970-259A-47DE-B9D7-0C5ADA14C9F5}" type="pres">
      <dgm:prSet presAssocID="{DCCB9AEF-5AC1-44F3-AA53-879D1C05EC97}" presName="linearFlow" presStyleCnt="0">
        <dgm:presLayoutVars>
          <dgm:dir/>
          <dgm:animLvl val="lvl"/>
          <dgm:resizeHandles val="exact"/>
        </dgm:presLayoutVars>
      </dgm:prSet>
      <dgm:spPr/>
    </dgm:pt>
    <dgm:pt modelId="{49EFCE95-5286-4F39-A8C7-0C2BF112D4E9}" type="pres">
      <dgm:prSet presAssocID="{DA48900C-AB8E-4E23-9733-3AFB116EA055}" presName="composite" presStyleCnt="0"/>
      <dgm:spPr/>
    </dgm:pt>
    <dgm:pt modelId="{534A01D0-B828-46A8-BA23-E81F71522E69}" type="pres">
      <dgm:prSet presAssocID="{DA48900C-AB8E-4E23-9733-3AFB116EA055}" presName="parentText" presStyleLbl="alignNode1" presStyleIdx="0" presStyleCnt="9" custScaleY="9420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057EED-3084-4BA3-BB0A-70A91E24A07D}" type="pres">
      <dgm:prSet presAssocID="{DA48900C-AB8E-4E23-9733-3AFB116EA055}" presName="descendantText" presStyleLbl="alignAcc1" presStyleIdx="0" presStyleCnt="9" custLinFactNeighborX="823" custLinFactNeighborY="-104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08A5CC-E7FD-4227-B924-1F988F19B5E9}" type="pres">
      <dgm:prSet presAssocID="{A3436372-B2B5-4641-A9EA-F1EBDE780B0F}" presName="sp" presStyleCnt="0"/>
      <dgm:spPr/>
    </dgm:pt>
    <dgm:pt modelId="{65446D12-8881-4197-8A8B-D9B362AFA52E}" type="pres">
      <dgm:prSet presAssocID="{A5AF58F4-2463-4007-867C-7E0F6B4161C8}" presName="composite" presStyleCnt="0"/>
      <dgm:spPr/>
    </dgm:pt>
    <dgm:pt modelId="{6479AB2D-A725-4488-B3AA-AE762DEBABA9}" type="pres">
      <dgm:prSet presAssocID="{A5AF58F4-2463-4007-867C-7E0F6B4161C8}" presName="parentText" presStyleLbl="align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CC6D99-ECFE-4E37-87DD-4556415CC3F2}" type="pres">
      <dgm:prSet presAssocID="{A5AF58F4-2463-4007-867C-7E0F6B4161C8}" presName="descendantText" presStyleLbl="alignAcc1" presStyleIdx="1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2E220F-4F56-4A51-A0DE-0D3FE734224F}" type="pres">
      <dgm:prSet presAssocID="{475508CC-865A-4F66-AB3C-0609AE92F4A3}" presName="sp" presStyleCnt="0"/>
      <dgm:spPr/>
    </dgm:pt>
    <dgm:pt modelId="{8623B61F-BBF1-479A-A461-9CFBD9F462B7}" type="pres">
      <dgm:prSet presAssocID="{0BAB1954-D12B-4CD8-8970-9525E820019E}" presName="composite" presStyleCnt="0"/>
      <dgm:spPr/>
    </dgm:pt>
    <dgm:pt modelId="{B435AE73-9B04-4BD3-924E-BB18CBC78171}" type="pres">
      <dgm:prSet presAssocID="{0BAB1954-D12B-4CD8-8970-9525E820019E}" presName="parentText" presStyleLbl="align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08E2F2-EFFF-4462-AB32-8EE2E5D8896A}" type="pres">
      <dgm:prSet presAssocID="{0BAB1954-D12B-4CD8-8970-9525E820019E}" presName="descendantText" presStyleLbl="alignAcc1" presStyleIdx="2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0DF179-216D-4273-B73E-433CF460D9A4}" type="pres">
      <dgm:prSet presAssocID="{723BBE64-3506-4CB4-A2C4-1C0D45B54516}" presName="sp" presStyleCnt="0"/>
      <dgm:spPr/>
    </dgm:pt>
    <dgm:pt modelId="{3E084138-07D7-4535-A2F8-C461CD11F0C9}" type="pres">
      <dgm:prSet presAssocID="{311B81AE-3E9A-4A5D-87EA-2C7679F04B21}" presName="composite" presStyleCnt="0"/>
      <dgm:spPr/>
    </dgm:pt>
    <dgm:pt modelId="{522E5507-302C-4A3C-9810-8A31CA52903F}" type="pres">
      <dgm:prSet presAssocID="{311B81AE-3E9A-4A5D-87EA-2C7679F04B21}" presName="parentText" presStyleLbl="align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C21559-9331-4F8A-A51B-551DDD3A8185}" type="pres">
      <dgm:prSet presAssocID="{311B81AE-3E9A-4A5D-87EA-2C7679F04B21}" presName="descendantText" presStyleLbl="alignAcc1" presStyleIdx="3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A1F2A2-F495-4D12-89A5-AC7A29F5A3D4}" type="pres">
      <dgm:prSet presAssocID="{7730E7AD-FF97-4032-B590-14F2621E9FC9}" presName="sp" presStyleCnt="0"/>
      <dgm:spPr/>
    </dgm:pt>
    <dgm:pt modelId="{0286DF90-A0B2-4307-8F0B-BCC510F7E21C}" type="pres">
      <dgm:prSet presAssocID="{5063414E-72D9-4FCD-B8C3-94171AA139DA}" presName="composite" presStyleCnt="0"/>
      <dgm:spPr/>
    </dgm:pt>
    <dgm:pt modelId="{513811E2-BB0D-47A5-BA0A-51BD7C4066F4}" type="pres">
      <dgm:prSet presAssocID="{5063414E-72D9-4FCD-B8C3-94171AA139DA}" presName="parentText" presStyleLbl="alignNode1" presStyleIdx="4" presStyleCnt="9">
        <dgm:presLayoutVars>
          <dgm:chMax val="1"/>
          <dgm:bulletEnabled val="1"/>
        </dgm:presLayoutVars>
      </dgm:prSet>
      <dgm:spPr/>
    </dgm:pt>
    <dgm:pt modelId="{3B6066C6-7930-4190-8D89-56A3F065AB41}" type="pres">
      <dgm:prSet presAssocID="{5063414E-72D9-4FCD-B8C3-94171AA139DA}" presName="descendantText" presStyleLbl="alignAcc1" presStyleIdx="4" presStyleCnt="9">
        <dgm:presLayoutVars>
          <dgm:bulletEnabled val="1"/>
        </dgm:presLayoutVars>
      </dgm:prSet>
      <dgm:spPr/>
    </dgm:pt>
    <dgm:pt modelId="{AB8EFA6C-AC8A-4145-8807-FB216D10D632}" type="pres">
      <dgm:prSet presAssocID="{FD306A20-5E33-48DB-8E6F-C787235432F2}" presName="sp" presStyleCnt="0"/>
      <dgm:spPr/>
    </dgm:pt>
    <dgm:pt modelId="{4147A235-2BEF-4BCA-AD97-A87457E94416}" type="pres">
      <dgm:prSet presAssocID="{DD48B885-C041-476C-8A2A-1064B55C4681}" presName="composite" presStyleCnt="0"/>
      <dgm:spPr/>
    </dgm:pt>
    <dgm:pt modelId="{F37B64E4-664D-4307-875B-2986729A79C7}" type="pres">
      <dgm:prSet presAssocID="{DD48B885-C041-476C-8A2A-1064B55C4681}" presName="parentText" presStyleLbl="align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3DA327-B472-4E17-BFBE-BE27B94C2847}" type="pres">
      <dgm:prSet presAssocID="{DD48B885-C041-476C-8A2A-1064B55C4681}" presName="descendantText" presStyleLbl="alignAcc1" presStyleIdx="5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1847C1F-BDC5-4A96-9293-8FC5744BFB15}" type="pres">
      <dgm:prSet presAssocID="{8439FFC2-0E0B-4CF6-997D-8EF1D2E10958}" presName="sp" presStyleCnt="0"/>
      <dgm:spPr/>
    </dgm:pt>
    <dgm:pt modelId="{D593D0AA-4C12-483E-A113-66C03ADA096B}" type="pres">
      <dgm:prSet presAssocID="{22D47182-95EF-4485-B353-30F282424455}" presName="composite" presStyleCnt="0"/>
      <dgm:spPr/>
    </dgm:pt>
    <dgm:pt modelId="{8B7473B0-032B-4228-939D-B61311682CDA}" type="pres">
      <dgm:prSet presAssocID="{22D47182-95EF-4485-B353-30F282424455}" presName="parentText" presStyleLbl="align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7622BD-4B6E-44BD-B406-2FEE52B46FEB}" type="pres">
      <dgm:prSet presAssocID="{22D47182-95EF-4485-B353-30F282424455}" presName="descendantText" presStyleLbl="alignAcc1" presStyleIdx="6" presStyleCnt="9" custLinFactNeighborX="-131" custLinFactNeighborY="-153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492A0D-3928-44F4-A1D9-44C8ED88BF44}" type="pres">
      <dgm:prSet presAssocID="{BA35D0CC-4760-4388-BC8C-C13A13153E1E}" presName="sp" presStyleCnt="0"/>
      <dgm:spPr/>
    </dgm:pt>
    <dgm:pt modelId="{0D4BC114-C1FB-4175-BF06-499ECB839DA5}" type="pres">
      <dgm:prSet presAssocID="{F66758F3-F0A2-40D8-A269-F705F08339EE}" presName="composite" presStyleCnt="0"/>
      <dgm:spPr/>
    </dgm:pt>
    <dgm:pt modelId="{60C1470C-5ECD-45B3-A49B-E300F6E9AD69}" type="pres">
      <dgm:prSet presAssocID="{F66758F3-F0A2-40D8-A269-F705F08339EE}" presName="parentText" presStyleLbl="align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1F8C4B-3CA8-4482-8FD0-CC26D5AF98A3}" type="pres">
      <dgm:prSet presAssocID="{F66758F3-F0A2-40D8-A269-F705F08339EE}" presName="descendantText" presStyleLbl="alignAcc1" presStyleIdx="7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9639F9-881A-4AE2-B934-A04D190DFF7F}" type="pres">
      <dgm:prSet presAssocID="{D3C639FC-0711-4890-BE37-EEAE5D7844C3}" presName="sp" presStyleCnt="0"/>
      <dgm:spPr/>
    </dgm:pt>
    <dgm:pt modelId="{D628FAF1-B7B1-4B37-BD01-A5123AA83951}" type="pres">
      <dgm:prSet presAssocID="{B9FB10ED-8A9D-4A4C-8622-BF618D5F6F4D}" presName="composite" presStyleCnt="0"/>
      <dgm:spPr/>
    </dgm:pt>
    <dgm:pt modelId="{446B79AE-7B65-4871-8AB3-52D869C0FD72}" type="pres">
      <dgm:prSet presAssocID="{B9FB10ED-8A9D-4A4C-8622-BF618D5F6F4D}" presName="parentText" presStyleLbl="align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AB53F3-1A62-41DD-AA44-33A5D9711183}" type="pres">
      <dgm:prSet presAssocID="{B9FB10ED-8A9D-4A4C-8622-BF618D5F6F4D}" presName="descendantText" presStyleLbl="alignAcc1" presStyleIdx="8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5A0FB8-0903-42C7-A9D0-66E22A3EABED}" type="presOf" srcId="{201DDBA6-7EA7-42B6-A9E9-0A117AD955F9}" destId="{593DA327-B472-4E17-BFBE-BE27B94C2847}" srcOrd="0" destOrd="0" presId="urn:microsoft.com/office/officeart/2005/8/layout/chevron2"/>
    <dgm:cxn modelId="{BC48E26D-D7B1-427B-9DCB-CCA897CDECD3}" type="presOf" srcId="{9CEBA1EA-4806-4031-976D-418F8FC1FA86}" destId="{017622BD-4B6E-44BD-B406-2FEE52B46FEB}" srcOrd="0" destOrd="0" presId="urn:microsoft.com/office/officeart/2005/8/layout/chevron2"/>
    <dgm:cxn modelId="{FBB02E18-0D6F-446C-9A56-CD070236255E}" type="presOf" srcId="{22D47182-95EF-4485-B353-30F282424455}" destId="{8B7473B0-032B-4228-939D-B61311682CDA}" srcOrd="0" destOrd="0" presId="urn:microsoft.com/office/officeart/2005/8/layout/chevron2"/>
    <dgm:cxn modelId="{95500E2A-9B2C-4DE9-9564-B5C2F5446AD3}" srcId="{A5AF58F4-2463-4007-867C-7E0F6B4161C8}" destId="{F3A4D06C-F2B1-403D-B244-2CEC0F4CFD70}" srcOrd="0" destOrd="0" parTransId="{31F0EE09-2FB5-474E-8D37-47479C845494}" sibTransId="{229360B3-8306-4615-ADDD-781C2ADD3B6A}"/>
    <dgm:cxn modelId="{64FAB52A-E990-4DAE-836A-A00FC60CA4D8}" type="presOf" srcId="{DA48900C-AB8E-4E23-9733-3AFB116EA055}" destId="{534A01D0-B828-46A8-BA23-E81F71522E69}" srcOrd="0" destOrd="0" presId="urn:microsoft.com/office/officeart/2005/8/layout/chevron2"/>
    <dgm:cxn modelId="{096C9599-3EB4-4665-9432-95A8B45068BE}" type="presOf" srcId="{32B4A60B-7F3F-4E4E-8F27-D96B82FAAB2B}" destId="{7A1F8C4B-3CA8-4482-8FD0-CC26D5AF98A3}" srcOrd="0" destOrd="0" presId="urn:microsoft.com/office/officeart/2005/8/layout/chevron2"/>
    <dgm:cxn modelId="{E4B7241F-4F5D-4683-8429-FBEBA15DE66F}" srcId="{DCCB9AEF-5AC1-44F3-AA53-879D1C05EC97}" destId="{B9FB10ED-8A9D-4A4C-8622-BF618D5F6F4D}" srcOrd="8" destOrd="0" parTransId="{9D71608D-541D-46B6-84C3-2E20160C9FBA}" sibTransId="{F3D83DEB-01E3-4B05-8331-333F0FA71648}"/>
    <dgm:cxn modelId="{3C9DEA1F-E31F-404A-8E94-48FBBCA9211F}" type="presOf" srcId="{5063414E-72D9-4FCD-B8C3-94171AA139DA}" destId="{513811E2-BB0D-47A5-BA0A-51BD7C4066F4}" srcOrd="0" destOrd="0" presId="urn:microsoft.com/office/officeart/2005/8/layout/chevron2"/>
    <dgm:cxn modelId="{A86F7EB1-9761-43E7-9B0A-C06CBE326E05}" type="presOf" srcId="{8190BA43-30C9-4D3F-9A13-C959C9C7126F}" destId="{8CAB53F3-1A62-41DD-AA44-33A5D9711183}" srcOrd="0" destOrd="0" presId="urn:microsoft.com/office/officeart/2005/8/layout/chevron2"/>
    <dgm:cxn modelId="{75829315-D360-4FD6-AB43-BE61C506215A}" srcId="{DCCB9AEF-5AC1-44F3-AA53-879D1C05EC97}" destId="{A5AF58F4-2463-4007-867C-7E0F6B4161C8}" srcOrd="1" destOrd="0" parTransId="{F25C4B04-C6DB-4D9B-9E02-1CD4DA672208}" sibTransId="{475508CC-865A-4F66-AB3C-0609AE92F4A3}"/>
    <dgm:cxn modelId="{51448545-0650-48FB-8F4E-B9416C53E2BF}" type="presOf" srcId="{F90B59AF-A36D-4364-B852-EA5686CAFAC4}" destId="{11C21559-9331-4F8A-A51B-551DDD3A8185}" srcOrd="0" destOrd="0" presId="urn:microsoft.com/office/officeart/2005/8/layout/chevron2"/>
    <dgm:cxn modelId="{6EB11410-BA55-4BBC-9100-2607FFCD6863}" srcId="{DCCB9AEF-5AC1-44F3-AA53-879D1C05EC97}" destId="{DA48900C-AB8E-4E23-9733-3AFB116EA055}" srcOrd="0" destOrd="0" parTransId="{46CC1691-DF94-428E-A677-09BE37222778}" sibTransId="{A3436372-B2B5-4641-A9EA-F1EBDE780B0F}"/>
    <dgm:cxn modelId="{FF7DCB67-36D0-4F65-8D80-F4AFF610674C}" srcId="{DD48B885-C041-476C-8A2A-1064B55C4681}" destId="{201DDBA6-7EA7-42B6-A9E9-0A117AD955F9}" srcOrd="0" destOrd="0" parTransId="{E76B103A-4509-43A0-B7F6-A7959202E871}" sibTransId="{3149EE4C-59CE-41C3-9953-38BC43FFFC6F}"/>
    <dgm:cxn modelId="{A5ADB7A5-287F-4ACD-9840-A24903087407}" srcId="{0BAB1954-D12B-4CD8-8970-9525E820019E}" destId="{D8461E46-138A-4841-96B2-BE247ECA0D3E}" srcOrd="0" destOrd="0" parTransId="{7D13478B-3FDC-4F13-A8C0-741467E27548}" sibTransId="{922794EB-00D9-4875-94C6-15EB0AA70C76}"/>
    <dgm:cxn modelId="{97C8E363-E0D3-4580-93EF-59F5D448D4FC}" srcId="{DCCB9AEF-5AC1-44F3-AA53-879D1C05EC97}" destId="{DD48B885-C041-476C-8A2A-1064B55C4681}" srcOrd="5" destOrd="0" parTransId="{ECB3920C-B426-4BB7-A51A-B7C914506BFE}" sibTransId="{8439FFC2-0E0B-4CF6-997D-8EF1D2E10958}"/>
    <dgm:cxn modelId="{8579EC17-360E-4C29-AFC1-122C470931C0}" srcId="{DCCB9AEF-5AC1-44F3-AA53-879D1C05EC97}" destId="{311B81AE-3E9A-4A5D-87EA-2C7679F04B21}" srcOrd="3" destOrd="0" parTransId="{DBC625F6-125B-40B0-B46B-0190BCB9353D}" sibTransId="{7730E7AD-FF97-4032-B590-14F2621E9FC9}"/>
    <dgm:cxn modelId="{FC0F5578-C0A2-41C8-9385-5C2F2A847706}" type="presOf" srcId="{A5AF58F4-2463-4007-867C-7E0F6B4161C8}" destId="{6479AB2D-A725-4488-B3AA-AE762DEBABA9}" srcOrd="0" destOrd="0" presId="urn:microsoft.com/office/officeart/2005/8/layout/chevron2"/>
    <dgm:cxn modelId="{A4F1C469-17C6-4902-9BF2-72239C97CDD4}" srcId="{311B81AE-3E9A-4A5D-87EA-2C7679F04B21}" destId="{F90B59AF-A36D-4364-B852-EA5686CAFAC4}" srcOrd="0" destOrd="0" parTransId="{152D1A12-71C6-45BB-8580-0DD8FB222D16}" sibTransId="{374A76DA-758F-4ECC-8B5E-3F96A89765B0}"/>
    <dgm:cxn modelId="{04F9C4CC-88E6-47E1-9AD5-A4D6F6E09AB6}" type="presOf" srcId="{81F171E1-A3A3-4C29-8CAB-BF65C68D61DE}" destId="{3B6066C6-7930-4190-8D89-56A3F065AB41}" srcOrd="0" destOrd="0" presId="urn:microsoft.com/office/officeart/2005/8/layout/chevron2"/>
    <dgm:cxn modelId="{1B246084-6549-4D47-BB54-056B01B495D6}" srcId="{5063414E-72D9-4FCD-B8C3-94171AA139DA}" destId="{81F171E1-A3A3-4C29-8CAB-BF65C68D61DE}" srcOrd="0" destOrd="0" parTransId="{B5D8771D-9C88-419F-97B7-0CF8132276F6}" sibTransId="{923048C5-A18D-4A70-BE32-B6DB82DDBD3F}"/>
    <dgm:cxn modelId="{AA7B4552-D224-4D43-AB93-9F5ADD5B0F3B}" srcId="{F66758F3-F0A2-40D8-A269-F705F08339EE}" destId="{32B4A60B-7F3F-4E4E-8F27-D96B82FAAB2B}" srcOrd="0" destOrd="0" parTransId="{3A3597CD-1040-48AA-B199-3209BA94BAA0}" sibTransId="{DF303D68-455E-4F17-840E-AB7EEA02B4E4}"/>
    <dgm:cxn modelId="{165C2D78-69A9-4826-B127-EB37A3EB98A8}" srcId="{DCCB9AEF-5AC1-44F3-AA53-879D1C05EC97}" destId="{F66758F3-F0A2-40D8-A269-F705F08339EE}" srcOrd="7" destOrd="0" parTransId="{4BA52CE2-81FA-40E5-A18A-17BC98CAE6C7}" sibTransId="{D3C639FC-0711-4890-BE37-EEAE5D7844C3}"/>
    <dgm:cxn modelId="{E6AA1224-8BDB-4295-9446-76294B5ED2CB}" type="presOf" srcId="{A63BE861-6CA3-4D37-A022-68829267B7BE}" destId="{9E057EED-3084-4BA3-BB0A-70A91E24A07D}" srcOrd="0" destOrd="0" presId="urn:microsoft.com/office/officeart/2005/8/layout/chevron2"/>
    <dgm:cxn modelId="{E1176F8F-3850-4950-AAB0-20FC49DCAB60}" srcId="{DCCB9AEF-5AC1-44F3-AA53-879D1C05EC97}" destId="{22D47182-95EF-4485-B353-30F282424455}" srcOrd="6" destOrd="0" parTransId="{EACF7B1C-F233-4EAA-9136-60FD10006F13}" sibTransId="{BA35D0CC-4760-4388-BC8C-C13A13153E1E}"/>
    <dgm:cxn modelId="{A1F6588F-6967-4609-9500-4C08BBFB2967}" type="presOf" srcId="{0BAB1954-D12B-4CD8-8970-9525E820019E}" destId="{B435AE73-9B04-4BD3-924E-BB18CBC78171}" srcOrd="0" destOrd="0" presId="urn:microsoft.com/office/officeart/2005/8/layout/chevron2"/>
    <dgm:cxn modelId="{23112967-8218-4E81-B8FA-C4D62E443A31}" type="presOf" srcId="{F3A4D06C-F2B1-403D-B244-2CEC0F4CFD70}" destId="{F5CC6D99-ECFE-4E37-87DD-4556415CC3F2}" srcOrd="0" destOrd="0" presId="urn:microsoft.com/office/officeart/2005/8/layout/chevron2"/>
    <dgm:cxn modelId="{EF5B5489-5926-43B3-9435-4F1740DF701C}" srcId="{DA48900C-AB8E-4E23-9733-3AFB116EA055}" destId="{A63BE861-6CA3-4D37-A022-68829267B7BE}" srcOrd="0" destOrd="0" parTransId="{6E02810A-F6A2-4421-844C-C4499D2DC90C}" sibTransId="{1590D2B4-A8BF-433D-BFE1-81BD00257C85}"/>
    <dgm:cxn modelId="{ACE8864B-1C60-4051-AE73-A7B9DB907AB4}" srcId="{B9FB10ED-8A9D-4A4C-8622-BF618D5F6F4D}" destId="{8190BA43-30C9-4D3F-9A13-C959C9C7126F}" srcOrd="0" destOrd="0" parTransId="{55F9E4A7-8C69-4B8D-9076-03F91ECA3822}" sibTransId="{BB1AE677-01F8-4466-A98D-A7944F9903AC}"/>
    <dgm:cxn modelId="{4711030F-872C-43CC-8F15-36605A99A513}" srcId="{DCCB9AEF-5AC1-44F3-AA53-879D1C05EC97}" destId="{5063414E-72D9-4FCD-B8C3-94171AA139DA}" srcOrd="4" destOrd="0" parTransId="{A9B9EEC4-1E98-44BA-B0A3-2E40E6C5BD80}" sibTransId="{FD306A20-5E33-48DB-8E6F-C787235432F2}"/>
    <dgm:cxn modelId="{786E7361-78CD-46A3-B1F7-1C9CB94D3DF3}" type="presOf" srcId="{311B81AE-3E9A-4A5D-87EA-2C7679F04B21}" destId="{522E5507-302C-4A3C-9810-8A31CA52903F}" srcOrd="0" destOrd="0" presId="urn:microsoft.com/office/officeart/2005/8/layout/chevron2"/>
    <dgm:cxn modelId="{DA25A822-E7DB-4401-AB0C-6543BE4CA971}" type="presOf" srcId="{DD48B885-C041-476C-8A2A-1064B55C4681}" destId="{F37B64E4-664D-4307-875B-2986729A79C7}" srcOrd="0" destOrd="0" presId="urn:microsoft.com/office/officeart/2005/8/layout/chevron2"/>
    <dgm:cxn modelId="{27A43CAD-7914-4F87-9356-58D6E09D4130}" type="presOf" srcId="{F66758F3-F0A2-40D8-A269-F705F08339EE}" destId="{60C1470C-5ECD-45B3-A49B-E300F6E9AD69}" srcOrd="0" destOrd="0" presId="urn:microsoft.com/office/officeart/2005/8/layout/chevron2"/>
    <dgm:cxn modelId="{4DD2BB56-A94E-4E33-BD0C-131E4992EAD8}" type="presOf" srcId="{B9FB10ED-8A9D-4A4C-8622-BF618D5F6F4D}" destId="{446B79AE-7B65-4871-8AB3-52D869C0FD72}" srcOrd="0" destOrd="0" presId="urn:microsoft.com/office/officeart/2005/8/layout/chevron2"/>
    <dgm:cxn modelId="{CC69833F-79E0-4392-9A7C-43C5414D40D7}" srcId="{22D47182-95EF-4485-B353-30F282424455}" destId="{9CEBA1EA-4806-4031-976D-418F8FC1FA86}" srcOrd="0" destOrd="0" parTransId="{ACFC177F-6261-4AD6-B1C1-A6EFF747A524}" sibTransId="{CE3CD423-488E-4E4C-B4C8-CC27E6D79E62}"/>
    <dgm:cxn modelId="{C92DCCFA-9444-42C7-9303-D0BBD3079B49}" srcId="{DCCB9AEF-5AC1-44F3-AA53-879D1C05EC97}" destId="{0BAB1954-D12B-4CD8-8970-9525E820019E}" srcOrd="2" destOrd="0" parTransId="{C5F0EC7F-A24D-4851-A9F4-BABDCE041352}" sibTransId="{723BBE64-3506-4CB4-A2C4-1C0D45B54516}"/>
    <dgm:cxn modelId="{3CED8349-8B8A-4D78-8D73-132DFE310C8F}" type="presOf" srcId="{DCCB9AEF-5AC1-44F3-AA53-879D1C05EC97}" destId="{DC360970-259A-47DE-B9D7-0C5ADA14C9F5}" srcOrd="0" destOrd="0" presId="urn:microsoft.com/office/officeart/2005/8/layout/chevron2"/>
    <dgm:cxn modelId="{EBF3646A-E8E9-4C74-BC82-C5EAABD95CFD}" type="presOf" srcId="{D8461E46-138A-4841-96B2-BE247ECA0D3E}" destId="{7F08E2F2-EFFF-4462-AB32-8EE2E5D8896A}" srcOrd="0" destOrd="0" presId="urn:microsoft.com/office/officeart/2005/8/layout/chevron2"/>
    <dgm:cxn modelId="{6FBBA456-D48B-47EA-9D59-692DAE77FE8E}" type="presParOf" srcId="{DC360970-259A-47DE-B9D7-0C5ADA14C9F5}" destId="{49EFCE95-5286-4F39-A8C7-0C2BF112D4E9}" srcOrd="0" destOrd="0" presId="urn:microsoft.com/office/officeart/2005/8/layout/chevron2"/>
    <dgm:cxn modelId="{0E8A599B-15EB-4CF0-94A8-3CBEBA96176D}" type="presParOf" srcId="{49EFCE95-5286-4F39-A8C7-0C2BF112D4E9}" destId="{534A01D0-B828-46A8-BA23-E81F71522E69}" srcOrd="0" destOrd="0" presId="urn:microsoft.com/office/officeart/2005/8/layout/chevron2"/>
    <dgm:cxn modelId="{71D81703-6A11-4C70-84BF-67C06A9B0C49}" type="presParOf" srcId="{49EFCE95-5286-4F39-A8C7-0C2BF112D4E9}" destId="{9E057EED-3084-4BA3-BB0A-70A91E24A07D}" srcOrd="1" destOrd="0" presId="urn:microsoft.com/office/officeart/2005/8/layout/chevron2"/>
    <dgm:cxn modelId="{B8F17DB1-F5C2-48DE-BD42-A8B77F995D16}" type="presParOf" srcId="{DC360970-259A-47DE-B9D7-0C5ADA14C9F5}" destId="{F408A5CC-E7FD-4227-B924-1F988F19B5E9}" srcOrd="1" destOrd="0" presId="urn:microsoft.com/office/officeart/2005/8/layout/chevron2"/>
    <dgm:cxn modelId="{FF721F1E-EE47-42F2-8650-8944E2EFA330}" type="presParOf" srcId="{DC360970-259A-47DE-B9D7-0C5ADA14C9F5}" destId="{65446D12-8881-4197-8A8B-D9B362AFA52E}" srcOrd="2" destOrd="0" presId="urn:microsoft.com/office/officeart/2005/8/layout/chevron2"/>
    <dgm:cxn modelId="{8547EB0F-1BC3-416C-BCDD-5319C9F4EE57}" type="presParOf" srcId="{65446D12-8881-4197-8A8B-D9B362AFA52E}" destId="{6479AB2D-A725-4488-B3AA-AE762DEBABA9}" srcOrd="0" destOrd="0" presId="urn:microsoft.com/office/officeart/2005/8/layout/chevron2"/>
    <dgm:cxn modelId="{119DC406-762B-4B56-8324-E3F3183F0184}" type="presParOf" srcId="{65446D12-8881-4197-8A8B-D9B362AFA52E}" destId="{F5CC6D99-ECFE-4E37-87DD-4556415CC3F2}" srcOrd="1" destOrd="0" presId="urn:microsoft.com/office/officeart/2005/8/layout/chevron2"/>
    <dgm:cxn modelId="{9F4D87BC-DF61-4586-B992-E4D0C07FB284}" type="presParOf" srcId="{DC360970-259A-47DE-B9D7-0C5ADA14C9F5}" destId="{092E220F-4F56-4A51-A0DE-0D3FE734224F}" srcOrd="3" destOrd="0" presId="urn:microsoft.com/office/officeart/2005/8/layout/chevron2"/>
    <dgm:cxn modelId="{44AB90D5-D4A4-4517-8232-4925D65FB418}" type="presParOf" srcId="{DC360970-259A-47DE-B9D7-0C5ADA14C9F5}" destId="{8623B61F-BBF1-479A-A461-9CFBD9F462B7}" srcOrd="4" destOrd="0" presId="urn:microsoft.com/office/officeart/2005/8/layout/chevron2"/>
    <dgm:cxn modelId="{C489B55C-0801-42E9-A514-C54E1868DF7A}" type="presParOf" srcId="{8623B61F-BBF1-479A-A461-9CFBD9F462B7}" destId="{B435AE73-9B04-4BD3-924E-BB18CBC78171}" srcOrd="0" destOrd="0" presId="urn:microsoft.com/office/officeart/2005/8/layout/chevron2"/>
    <dgm:cxn modelId="{632C01B6-34CE-4DF8-9DF9-743B7358BB02}" type="presParOf" srcId="{8623B61F-BBF1-479A-A461-9CFBD9F462B7}" destId="{7F08E2F2-EFFF-4462-AB32-8EE2E5D8896A}" srcOrd="1" destOrd="0" presId="urn:microsoft.com/office/officeart/2005/8/layout/chevron2"/>
    <dgm:cxn modelId="{8ED436AB-D1BF-419E-BEC0-B2E19E2527B9}" type="presParOf" srcId="{DC360970-259A-47DE-B9D7-0C5ADA14C9F5}" destId="{6B0DF179-216D-4273-B73E-433CF460D9A4}" srcOrd="5" destOrd="0" presId="urn:microsoft.com/office/officeart/2005/8/layout/chevron2"/>
    <dgm:cxn modelId="{E92A3E90-797B-4288-A2BF-2EF3BDCC7FDB}" type="presParOf" srcId="{DC360970-259A-47DE-B9D7-0C5ADA14C9F5}" destId="{3E084138-07D7-4535-A2F8-C461CD11F0C9}" srcOrd="6" destOrd="0" presId="urn:microsoft.com/office/officeart/2005/8/layout/chevron2"/>
    <dgm:cxn modelId="{54E6C477-BB55-422F-B679-CD88B471D998}" type="presParOf" srcId="{3E084138-07D7-4535-A2F8-C461CD11F0C9}" destId="{522E5507-302C-4A3C-9810-8A31CA52903F}" srcOrd="0" destOrd="0" presId="urn:microsoft.com/office/officeart/2005/8/layout/chevron2"/>
    <dgm:cxn modelId="{C7F11306-132B-43AB-A3E3-8F35DE8BE62A}" type="presParOf" srcId="{3E084138-07D7-4535-A2F8-C461CD11F0C9}" destId="{11C21559-9331-4F8A-A51B-551DDD3A8185}" srcOrd="1" destOrd="0" presId="urn:microsoft.com/office/officeart/2005/8/layout/chevron2"/>
    <dgm:cxn modelId="{03DDF2C3-47A6-4774-BA9C-E3942D507377}" type="presParOf" srcId="{DC360970-259A-47DE-B9D7-0C5ADA14C9F5}" destId="{8BA1F2A2-F495-4D12-89A5-AC7A29F5A3D4}" srcOrd="7" destOrd="0" presId="urn:microsoft.com/office/officeart/2005/8/layout/chevron2"/>
    <dgm:cxn modelId="{5C850C5E-6AF9-4DF8-B622-8F1AFE87505C}" type="presParOf" srcId="{DC360970-259A-47DE-B9D7-0C5ADA14C9F5}" destId="{0286DF90-A0B2-4307-8F0B-BCC510F7E21C}" srcOrd="8" destOrd="0" presId="urn:microsoft.com/office/officeart/2005/8/layout/chevron2"/>
    <dgm:cxn modelId="{9CE2FC05-8F2F-4751-8A1D-511332DE5A32}" type="presParOf" srcId="{0286DF90-A0B2-4307-8F0B-BCC510F7E21C}" destId="{513811E2-BB0D-47A5-BA0A-51BD7C4066F4}" srcOrd="0" destOrd="0" presId="urn:microsoft.com/office/officeart/2005/8/layout/chevron2"/>
    <dgm:cxn modelId="{3D26029F-4DD6-4460-9C51-AAB94380E6FF}" type="presParOf" srcId="{0286DF90-A0B2-4307-8F0B-BCC510F7E21C}" destId="{3B6066C6-7930-4190-8D89-56A3F065AB41}" srcOrd="1" destOrd="0" presId="urn:microsoft.com/office/officeart/2005/8/layout/chevron2"/>
    <dgm:cxn modelId="{B44EF781-3E31-483B-A882-55C6D59BC060}" type="presParOf" srcId="{DC360970-259A-47DE-B9D7-0C5ADA14C9F5}" destId="{AB8EFA6C-AC8A-4145-8807-FB216D10D632}" srcOrd="9" destOrd="0" presId="urn:microsoft.com/office/officeart/2005/8/layout/chevron2"/>
    <dgm:cxn modelId="{18E7588A-9AA3-4462-A03A-A8521E8357C0}" type="presParOf" srcId="{DC360970-259A-47DE-B9D7-0C5ADA14C9F5}" destId="{4147A235-2BEF-4BCA-AD97-A87457E94416}" srcOrd="10" destOrd="0" presId="urn:microsoft.com/office/officeart/2005/8/layout/chevron2"/>
    <dgm:cxn modelId="{9386D6F7-9FA3-4CFB-ACCE-A0BB43A141A4}" type="presParOf" srcId="{4147A235-2BEF-4BCA-AD97-A87457E94416}" destId="{F37B64E4-664D-4307-875B-2986729A79C7}" srcOrd="0" destOrd="0" presId="urn:microsoft.com/office/officeart/2005/8/layout/chevron2"/>
    <dgm:cxn modelId="{01723499-3F72-43D6-9BF0-477FEF87D992}" type="presParOf" srcId="{4147A235-2BEF-4BCA-AD97-A87457E94416}" destId="{593DA327-B472-4E17-BFBE-BE27B94C2847}" srcOrd="1" destOrd="0" presId="urn:microsoft.com/office/officeart/2005/8/layout/chevron2"/>
    <dgm:cxn modelId="{28FCC77E-0336-41A2-A55A-9EB12A400525}" type="presParOf" srcId="{DC360970-259A-47DE-B9D7-0C5ADA14C9F5}" destId="{C1847C1F-BDC5-4A96-9293-8FC5744BFB15}" srcOrd="11" destOrd="0" presId="urn:microsoft.com/office/officeart/2005/8/layout/chevron2"/>
    <dgm:cxn modelId="{08DC4CBF-9ACE-445E-AE77-A5A080EBA5E7}" type="presParOf" srcId="{DC360970-259A-47DE-B9D7-0C5ADA14C9F5}" destId="{D593D0AA-4C12-483E-A113-66C03ADA096B}" srcOrd="12" destOrd="0" presId="urn:microsoft.com/office/officeart/2005/8/layout/chevron2"/>
    <dgm:cxn modelId="{11774BE3-BD63-444D-AFE1-797E8E816907}" type="presParOf" srcId="{D593D0AA-4C12-483E-A113-66C03ADA096B}" destId="{8B7473B0-032B-4228-939D-B61311682CDA}" srcOrd="0" destOrd="0" presId="urn:microsoft.com/office/officeart/2005/8/layout/chevron2"/>
    <dgm:cxn modelId="{40B40ADF-98D2-45C8-AB30-BA40E8BD1CDC}" type="presParOf" srcId="{D593D0AA-4C12-483E-A113-66C03ADA096B}" destId="{017622BD-4B6E-44BD-B406-2FEE52B46FEB}" srcOrd="1" destOrd="0" presId="urn:microsoft.com/office/officeart/2005/8/layout/chevron2"/>
    <dgm:cxn modelId="{55F9B5A6-CBAB-4C91-A896-85841939ACEA}" type="presParOf" srcId="{DC360970-259A-47DE-B9D7-0C5ADA14C9F5}" destId="{F2492A0D-3928-44F4-A1D9-44C8ED88BF44}" srcOrd="13" destOrd="0" presId="urn:microsoft.com/office/officeart/2005/8/layout/chevron2"/>
    <dgm:cxn modelId="{9B1CC83D-2311-4ECC-BED0-EE436F373928}" type="presParOf" srcId="{DC360970-259A-47DE-B9D7-0C5ADA14C9F5}" destId="{0D4BC114-C1FB-4175-BF06-499ECB839DA5}" srcOrd="14" destOrd="0" presId="urn:microsoft.com/office/officeart/2005/8/layout/chevron2"/>
    <dgm:cxn modelId="{1F0DA484-4DBB-40C7-8E25-154340C6BF28}" type="presParOf" srcId="{0D4BC114-C1FB-4175-BF06-499ECB839DA5}" destId="{60C1470C-5ECD-45B3-A49B-E300F6E9AD69}" srcOrd="0" destOrd="0" presId="urn:microsoft.com/office/officeart/2005/8/layout/chevron2"/>
    <dgm:cxn modelId="{7DB104AC-FA02-43E6-8EAB-A81D95FB163F}" type="presParOf" srcId="{0D4BC114-C1FB-4175-BF06-499ECB839DA5}" destId="{7A1F8C4B-3CA8-4482-8FD0-CC26D5AF98A3}" srcOrd="1" destOrd="0" presId="urn:microsoft.com/office/officeart/2005/8/layout/chevron2"/>
    <dgm:cxn modelId="{78C2643C-AFE5-4F00-878D-6018E2127912}" type="presParOf" srcId="{DC360970-259A-47DE-B9D7-0C5ADA14C9F5}" destId="{DA9639F9-881A-4AE2-B934-A04D190DFF7F}" srcOrd="15" destOrd="0" presId="urn:microsoft.com/office/officeart/2005/8/layout/chevron2"/>
    <dgm:cxn modelId="{1F235B40-44CE-4F9C-9685-741B00F05B9C}" type="presParOf" srcId="{DC360970-259A-47DE-B9D7-0C5ADA14C9F5}" destId="{D628FAF1-B7B1-4B37-BD01-A5123AA83951}" srcOrd="16" destOrd="0" presId="urn:microsoft.com/office/officeart/2005/8/layout/chevron2"/>
    <dgm:cxn modelId="{C75D7163-4611-4C53-B861-165BB01F1B59}" type="presParOf" srcId="{D628FAF1-B7B1-4B37-BD01-A5123AA83951}" destId="{446B79AE-7B65-4871-8AB3-52D869C0FD72}" srcOrd="0" destOrd="0" presId="urn:microsoft.com/office/officeart/2005/8/layout/chevron2"/>
    <dgm:cxn modelId="{1DF5E7E4-1FA5-4273-91A4-DD382B8BCB29}" type="presParOf" srcId="{D628FAF1-B7B1-4B37-BD01-A5123AA83951}" destId="{8CAB53F3-1A62-41DD-AA44-33A5D971118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CB9AEF-5AC1-44F3-AA53-879D1C05EC9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190BA43-30C9-4D3F-9A13-C959C9C7126F}">
      <dgm:prSet custT="1"/>
      <dgm:spPr/>
      <dgm:t>
        <a:bodyPr/>
        <a:lstStyle/>
        <a:p>
          <a:pPr rtl="0"/>
          <a:r>
            <a:rPr lang="cs-CZ" sz="1500" b="1" dirty="0" smtClean="0"/>
            <a:t>Výchova v osvojitelské rodině</a:t>
          </a:r>
          <a:endParaRPr lang="cs-CZ" sz="1500" b="1" dirty="0"/>
        </a:p>
      </dgm:t>
    </dgm:pt>
    <dgm:pt modelId="{B9FB10ED-8A9D-4A4C-8622-BF618D5F6F4D}">
      <dgm:prSet custT="1"/>
      <dgm:spPr/>
      <dgm:t>
        <a:bodyPr/>
        <a:lstStyle/>
        <a:p>
          <a:pPr rtl="0"/>
          <a:endParaRPr lang="cs-CZ" sz="1500" b="1" dirty="0"/>
        </a:p>
      </dgm:t>
    </dgm:pt>
    <dgm:pt modelId="{F3D83DEB-01E3-4B05-8331-333F0FA71648}" type="sibTrans" cxnId="{E4B7241F-4F5D-4683-8429-FBEBA15DE66F}">
      <dgm:prSet/>
      <dgm:spPr/>
      <dgm:t>
        <a:bodyPr/>
        <a:lstStyle/>
        <a:p>
          <a:endParaRPr lang="cs-CZ" sz="1500" b="1"/>
        </a:p>
      </dgm:t>
    </dgm:pt>
    <dgm:pt modelId="{9D71608D-541D-46B6-84C3-2E20160C9FBA}" type="parTrans" cxnId="{E4B7241F-4F5D-4683-8429-FBEBA15DE66F}">
      <dgm:prSet/>
      <dgm:spPr/>
      <dgm:t>
        <a:bodyPr/>
        <a:lstStyle/>
        <a:p>
          <a:endParaRPr lang="cs-CZ" sz="1500" b="1"/>
        </a:p>
      </dgm:t>
    </dgm:pt>
    <dgm:pt modelId="{BB1AE677-01F8-4466-A98D-A7944F9903AC}" type="sibTrans" cxnId="{ACE8864B-1C60-4051-AE73-A7B9DB907AB4}">
      <dgm:prSet/>
      <dgm:spPr/>
      <dgm:t>
        <a:bodyPr/>
        <a:lstStyle/>
        <a:p>
          <a:endParaRPr lang="cs-CZ" sz="1500" b="1"/>
        </a:p>
      </dgm:t>
    </dgm:pt>
    <dgm:pt modelId="{55F9E4A7-8C69-4B8D-9076-03F91ECA3822}" type="parTrans" cxnId="{ACE8864B-1C60-4051-AE73-A7B9DB907AB4}">
      <dgm:prSet/>
      <dgm:spPr/>
      <dgm:t>
        <a:bodyPr/>
        <a:lstStyle/>
        <a:p>
          <a:endParaRPr lang="cs-CZ" sz="1500" b="1"/>
        </a:p>
      </dgm:t>
    </dgm:pt>
    <dgm:pt modelId="{32B4A60B-7F3F-4E4E-8F27-D96B82FAAB2B}">
      <dgm:prSet custT="1"/>
      <dgm:spPr/>
      <dgm:t>
        <a:bodyPr/>
        <a:lstStyle/>
        <a:p>
          <a:pPr rtl="0"/>
          <a:r>
            <a:rPr lang="cs-CZ" sz="1500" b="1" dirty="0" smtClean="0"/>
            <a:t>Soudní řízení o osvojení </a:t>
          </a:r>
          <a:endParaRPr lang="cs-CZ" sz="1500" b="1" dirty="0"/>
        </a:p>
      </dgm:t>
    </dgm:pt>
    <dgm:pt modelId="{F66758F3-F0A2-40D8-A269-F705F08339EE}">
      <dgm:prSet custT="1"/>
      <dgm:spPr/>
      <dgm:t>
        <a:bodyPr/>
        <a:lstStyle/>
        <a:p>
          <a:pPr rtl="0"/>
          <a:endParaRPr lang="cs-CZ" sz="1500" b="1" dirty="0"/>
        </a:p>
      </dgm:t>
    </dgm:pt>
    <dgm:pt modelId="{D3C639FC-0711-4890-BE37-EEAE5D7844C3}" type="sibTrans" cxnId="{165C2D78-69A9-4826-B127-EB37A3EB98A8}">
      <dgm:prSet/>
      <dgm:spPr/>
      <dgm:t>
        <a:bodyPr/>
        <a:lstStyle/>
        <a:p>
          <a:endParaRPr lang="cs-CZ" sz="1500" b="1"/>
        </a:p>
      </dgm:t>
    </dgm:pt>
    <dgm:pt modelId="{4BA52CE2-81FA-40E5-A18A-17BC98CAE6C7}" type="parTrans" cxnId="{165C2D78-69A9-4826-B127-EB37A3EB98A8}">
      <dgm:prSet/>
      <dgm:spPr/>
      <dgm:t>
        <a:bodyPr/>
        <a:lstStyle/>
        <a:p>
          <a:endParaRPr lang="cs-CZ" sz="1500" b="1"/>
        </a:p>
      </dgm:t>
    </dgm:pt>
    <dgm:pt modelId="{DF303D68-455E-4F17-840E-AB7EEA02B4E4}" type="sibTrans" cxnId="{AA7B4552-D224-4D43-AB93-9F5ADD5B0F3B}">
      <dgm:prSet/>
      <dgm:spPr/>
      <dgm:t>
        <a:bodyPr/>
        <a:lstStyle/>
        <a:p>
          <a:endParaRPr lang="cs-CZ" sz="1500" b="1"/>
        </a:p>
      </dgm:t>
    </dgm:pt>
    <dgm:pt modelId="{3A3597CD-1040-48AA-B199-3209BA94BAA0}" type="parTrans" cxnId="{AA7B4552-D224-4D43-AB93-9F5ADD5B0F3B}">
      <dgm:prSet/>
      <dgm:spPr/>
      <dgm:t>
        <a:bodyPr/>
        <a:lstStyle/>
        <a:p>
          <a:endParaRPr lang="cs-CZ" sz="1500" b="1"/>
        </a:p>
      </dgm:t>
    </dgm:pt>
    <dgm:pt modelId="{9CEBA1EA-4806-4031-976D-418F8FC1FA86}">
      <dgm:prSet custT="1"/>
      <dgm:spPr/>
      <dgm:t>
        <a:bodyPr/>
        <a:lstStyle/>
        <a:p>
          <a:pPr marL="114300" indent="0" rtl="0">
            <a:spcAft>
              <a:spcPct val="15000"/>
            </a:spcAft>
          </a:pPr>
          <a:r>
            <a:rPr lang="cs-CZ" sz="1500" b="1" dirty="0" smtClean="0"/>
            <a:t>Soudní řízení </a:t>
          </a:r>
          <a:r>
            <a:rPr lang="cs-CZ" sz="1500" b="1" dirty="0" smtClean="0"/>
            <a:t>o umístění do péče před osvojením </a:t>
          </a:r>
          <a:endParaRPr lang="cs-CZ" sz="1500" b="1" dirty="0"/>
        </a:p>
      </dgm:t>
    </dgm:pt>
    <dgm:pt modelId="{22D47182-95EF-4485-B353-30F282424455}">
      <dgm:prSet custT="1"/>
      <dgm:spPr/>
      <dgm:t>
        <a:bodyPr/>
        <a:lstStyle/>
        <a:p>
          <a:pPr rtl="0"/>
          <a:endParaRPr lang="cs-CZ" sz="1500" b="1" dirty="0"/>
        </a:p>
      </dgm:t>
    </dgm:pt>
    <dgm:pt modelId="{BA35D0CC-4760-4388-BC8C-C13A13153E1E}" type="sibTrans" cxnId="{E1176F8F-3850-4950-AAB0-20FC49DCAB60}">
      <dgm:prSet/>
      <dgm:spPr/>
      <dgm:t>
        <a:bodyPr/>
        <a:lstStyle/>
        <a:p>
          <a:endParaRPr lang="cs-CZ" sz="1500" b="1"/>
        </a:p>
      </dgm:t>
    </dgm:pt>
    <dgm:pt modelId="{EACF7B1C-F233-4EAA-9136-60FD10006F13}" type="parTrans" cxnId="{E1176F8F-3850-4950-AAB0-20FC49DCAB60}">
      <dgm:prSet/>
      <dgm:spPr/>
      <dgm:t>
        <a:bodyPr/>
        <a:lstStyle/>
        <a:p>
          <a:endParaRPr lang="cs-CZ" sz="1500" b="1"/>
        </a:p>
      </dgm:t>
    </dgm:pt>
    <dgm:pt modelId="{CE3CD423-488E-4E4C-B4C8-CC27E6D79E62}" type="sibTrans" cxnId="{CC69833F-79E0-4392-9A7C-43C5414D40D7}">
      <dgm:prSet/>
      <dgm:spPr/>
      <dgm:t>
        <a:bodyPr/>
        <a:lstStyle/>
        <a:p>
          <a:endParaRPr lang="cs-CZ" sz="1500" b="1"/>
        </a:p>
      </dgm:t>
    </dgm:pt>
    <dgm:pt modelId="{ACFC177F-6261-4AD6-B1C1-A6EFF747A524}" type="parTrans" cxnId="{CC69833F-79E0-4392-9A7C-43C5414D40D7}">
      <dgm:prSet/>
      <dgm:spPr/>
      <dgm:t>
        <a:bodyPr/>
        <a:lstStyle/>
        <a:p>
          <a:endParaRPr lang="cs-CZ" sz="1500" b="1"/>
        </a:p>
      </dgm:t>
    </dgm:pt>
    <dgm:pt modelId="{201DDBA6-7EA7-42B6-A9E9-0A117AD955F9}">
      <dgm:prSet custT="1"/>
      <dgm:spPr/>
      <dgm:t>
        <a:bodyPr/>
        <a:lstStyle/>
        <a:p>
          <a:r>
            <a:rPr lang="cs-CZ" sz="1500" b="1" dirty="0" smtClean="0"/>
            <a:t>Párování</a:t>
          </a:r>
          <a:endParaRPr lang="cs-CZ" sz="1500" b="1" dirty="0"/>
        </a:p>
      </dgm:t>
    </dgm:pt>
    <dgm:pt modelId="{DD48B885-C041-476C-8A2A-1064B55C4681}">
      <dgm:prSet custT="1"/>
      <dgm:spPr/>
      <dgm:t>
        <a:bodyPr/>
        <a:lstStyle/>
        <a:p>
          <a:pPr rtl="0"/>
          <a:endParaRPr lang="cs-CZ" sz="1500" b="1" dirty="0"/>
        </a:p>
      </dgm:t>
    </dgm:pt>
    <dgm:pt modelId="{8439FFC2-0E0B-4CF6-997D-8EF1D2E10958}" type="sibTrans" cxnId="{97C8E363-E0D3-4580-93EF-59F5D448D4FC}">
      <dgm:prSet/>
      <dgm:spPr/>
      <dgm:t>
        <a:bodyPr/>
        <a:lstStyle/>
        <a:p>
          <a:endParaRPr lang="cs-CZ" sz="1500" b="1"/>
        </a:p>
      </dgm:t>
    </dgm:pt>
    <dgm:pt modelId="{ECB3920C-B426-4BB7-A51A-B7C914506BFE}" type="parTrans" cxnId="{97C8E363-E0D3-4580-93EF-59F5D448D4FC}">
      <dgm:prSet/>
      <dgm:spPr/>
      <dgm:t>
        <a:bodyPr/>
        <a:lstStyle/>
        <a:p>
          <a:endParaRPr lang="cs-CZ" sz="1500" b="1"/>
        </a:p>
      </dgm:t>
    </dgm:pt>
    <dgm:pt modelId="{3149EE4C-59CE-41C3-9953-38BC43FFFC6F}" type="sibTrans" cxnId="{FF7DCB67-36D0-4F65-8D80-F4AFF610674C}">
      <dgm:prSet/>
      <dgm:spPr/>
      <dgm:t>
        <a:bodyPr/>
        <a:lstStyle/>
        <a:p>
          <a:endParaRPr lang="cs-CZ" sz="1500" b="1"/>
        </a:p>
      </dgm:t>
    </dgm:pt>
    <dgm:pt modelId="{E76B103A-4509-43A0-B7F6-A7959202E871}" type="parTrans" cxnId="{FF7DCB67-36D0-4F65-8D80-F4AFF610674C}">
      <dgm:prSet/>
      <dgm:spPr/>
      <dgm:t>
        <a:bodyPr/>
        <a:lstStyle/>
        <a:p>
          <a:endParaRPr lang="cs-CZ" sz="1500" b="1"/>
        </a:p>
      </dgm:t>
    </dgm:pt>
    <dgm:pt modelId="{F90B59AF-A36D-4364-B852-EA5686CAFAC4}">
      <dgm:prSet custT="1"/>
      <dgm:spPr/>
      <dgm:t>
        <a:bodyPr/>
        <a:lstStyle/>
        <a:p>
          <a:pPr rtl="0"/>
          <a:r>
            <a:rPr lang="cs-CZ" sz="1500" b="1" dirty="0" smtClean="0"/>
            <a:t>Vstup budoucích osvojitelů do procesu</a:t>
          </a:r>
          <a:endParaRPr lang="cs-CZ" sz="1500" b="1" dirty="0"/>
        </a:p>
      </dgm:t>
    </dgm:pt>
    <dgm:pt modelId="{311B81AE-3E9A-4A5D-87EA-2C7679F04B21}">
      <dgm:prSet custT="1"/>
      <dgm:spPr/>
      <dgm:t>
        <a:bodyPr/>
        <a:lstStyle/>
        <a:p>
          <a:pPr rtl="0"/>
          <a:endParaRPr lang="cs-CZ" sz="1500" b="1" dirty="0"/>
        </a:p>
      </dgm:t>
    </dgm:pt>
    <dgm:pt modelId="{7730E7AD-FF97-4032-B590-14F2621E9FC9}" type="sibTrans" cxnId="{8579EC17-360E-4C29-AFC1-122C470931C0}">
      <dgm:prSet/>
      <dgm:spPr/>
      <dgm:t>
        <a:bodyPr/>
        <a:lstStyle/>
        <a:p>
          <a:endParaRPr lang="cs-CZ" sz="1500" b="1"/>
        </a:p>
      </dgm:t>
    </dgm:pt>
    <dgm:pt modelId="{DBC625F6-125B-40B0-B46B-0190BCB9353D}" type="parTrans" cxnId="{8579EC17-360E-4C29-AFC1-122C470931C0}">
      <dgm:prSet/>
      <dgm:spPr/>
      <dgm:t>
        <a:bodyPr/>
        <a:lstStyle/>
        <a:p>
          <a:endParaRPr lang="cs-CZ" sz="1500" b="1"/>
        </a:p>
      </dgm:t>
    </dgm:pt>
    <dgm:pt modelId="{374A76DA-758F-4ECC-8B5E-3F96A89765B0}" type="sibTrans" cxnId="{A4F1C469-17C6-4902-9BF2-72239C97CDD4}">
      <dgm:prSet/>
      <dgm:spPr/>
      <dgm:t>
        <a:bodyPr/>
        <a:lstStyle/>
        <a:p>
          <a:endParaRPr lang="cs-CZ" sz="1500" b="1"/>
        </a:p>
      </dgm:t>
    </dgm:pt>
    <dgm:pt modelId="{152D1A12-71C6-45BB-8580-0DD8FB222D16}" type="parTrans" cxnId="{A4F1C469-17C6-4902-9BF2-72239C97CDD4}">
      <dgm:prSet/>
      <dgm:spPr/>
      <dgm:t>
        <a:bodyPr/>
        <a:lstStyle/>
        <a:p>
          <a:endParaRPr lang="cs-CZ" sz="1500" b="1"/>
        </a:p>
      </dgm:t>
    </dgm:pt>
    <dgm:pt modelId="{D8461E46-138A-4841-96B2-BE247ECA0D3E}">
      <dgm:prSet custT="1"/>
      <dgm:spPr/>
      <dgm:t>
        <a:bodyPr/>
        <a:lstStyle/>
        <a:p>
          <a:r>
            <a:rPr lang="cs-CZ" sz="1500" b="1" dirty="0" smtClean="0"/>
            <a:t>Intervence OSPOD a pověřených osob </a:t>
          </a:r>
          <a:endParaRPr lang="cs-CZ" sz="1500" b="1" dirty="0"/>
        </a:p>
      </dgm:t>
    </dgm:pt>
    <dgm:pt modelId="{0BAB1954-D12B-4CD8-8970-9525E820019E}">
      <dgm:prSet custT="1"/>
      <dgm:spPr/>
      <dgm:t>
        <a:bodyPr/>
        <a:lstStyle/>
        <a:p>
          <a:pPr rtl="0"/>
          <a:endParaRPr lang="cs-CZ" sz="1500" b="1" dirty="0"/>
        </a:p>
      </dgm:t>
    </dgm:pt>
    <dgm:pt modelId="{723BBE64-3506-4CB4-A2C4-1C0D45B54516}" type="sibTrans" cxnId="{C92DCCFA-9444-42C7-9303-D0BBD3079B49}">
      <dgm:prSet/>
      <dgm:spPr/>
      <dgm:t>
        <a:bodyPr/>
        <a:lstStyle/>
        <a:p>
          <a:endParaRPr lang="cs-CZ" sz="1500" b="1"/>
        </a:p>
      </dgm:t>
    </dgm:pt>
    <dgm:pt modelId="{C5F0EC7F-A24D-4851-A9F4-BABDCE041352}" type="parTrans" cxnId="{C92DCCFA-9444-42C7-9303-D0BBD3079B49}">
      <dgm:prSet/>
      <dgm:spPr/>
      <dgm:t>
        <a:bodyPr/>
        <a:lstStyle/>
        <a:p>
          <a:endParaRPr lang="cs-CZ" sz="1500" b="1"/>
        </a:p>
      </dgm:t>
    </dgm:pt>
    <dgm:pt modelId="{922794EB-00D9-4875-94C6-15EB0AA70C76}" type="sibTrans" cxnId="{A5ADB7A5-287F-4ACD-9840-A24903087407}">
      <dgm:prSet/>
      <dgm:spPr/>
      <dgm:t>
        <a:bodyPr/>
        <a:lstStyle/>
        <a:p>
          <a:endParaRPr lang="cs-CZ" sz="1500" b="1"/>
        </a:p>
      </dgm:t>
    </dgm:pt>
    <dgm:pt modelId="{7D13478B-3FDC-4F13-A8C0-741467E27548}" type="parTrans" cxnId="{A5ADB7A5-287F-4ACD-9840-A24903087407}">
      <dgm:prSet/>
      <dgm:spPr/>
      <dgm:t>
        <a:bodyPr/>
        <a:lstStyle/>
        <a:p>
          <a:endParaRPr lang="cs-CZ" sz="1500" b="1"/>
        </a:p>
      </dgm:t>
    </dgm:pt>
    <dgm:pt modelId="{F3A4D06C-F2B1-403D-B244-2CEC0F4CFD70}">
      <dgm:prSet custT="1"/>
      <dgm:spPr/>
      <dgm:t>
        <a:bodyPr/>
        <a:lstStyle/>
        <a:p>
          <a:pPr rtl="0"/>
          <a:r>
            <a:rPr lang="cs-CZ" sz="1500" b="1" dirty="0" smtClean="0"/>
            <a:t>Soudní řízení o umístění dítěte mimo rodinu</a:t>
          </a:r>
          <a:endParaRPr lang="cs-CZ" sz="1500" b="1" dirty="0"/>
        </a:p>
      </dgm:t>
    </dgm:pt>
    <dgm:pt modelId="{A5AF58F4-2463-4007-867C-7E0F6B4161C8}">
      <dgm:prSet custT="1"/>
      <dgm:spPr/>
      <dgm:t>
        <a:bodyPr/>
        <a:lstStyle/>
        <a:p>
          <a:pPr rtl="0"/>
          <a:endParaRPr lang="cs-CZ" sz="1500" b="1" dirty="0"/>
        </a:p>
      </dgm:t>
    </dgm:pt>
    <dgm:pt modelId="{475508CC-865A-4F66-AB3C-0609AE92F4A3}" type="sibTrans" cxnId="{75829315-D360-4FD6-AB43-BE61C506215A}">
      <dgm:prSet/>
      <dgm:spPr/>
      <dgm:t>
        <a:bodyPr/>
        <a:lstStyle/>
        <a:p>
          <a:endParaRPr lang="cs-CZ" sz="1500" b="1"/>
        </a:p>
      </dgm:t>
    </dgm:pt>
    <dgm:pt modelId="{F25C4B04-C6DB-4D9B-9E02-1CD4DA672208}" type="parTrans" cxnId="{75829315-D360-4FD6-AB43-BE61C506215A}">
      <dgm:prSet/>
      <dgm:spPr/>
      <dgm:t>
        <a:bodyPr/>
        <a:lstStyle/>
        <a:p>
          <a:endParaRPr lang="cs-CZ" sz="1500" b="1"/>
        </a:p>
      </dgm:t>
    </dgm:pt>
    <dgm:pt modelId="{229360B3-8306-4615-ADDD-781C2ADD3B6A}" type="sibTrans" cxnId="{95500E2A-9B2C-4DE9-9564-B5C2F5446AD3}">
      <dgm:prSet/>
      <dgm:spPr/>
      <dgm:t>
        <a:bodyPr/>
        <a:lstStyle/>
        <a:p>
          <a:endParaRPr lang="cs-CZ" sz="1500" b="1"/>
        </a:p>
      </dgm:t>
    </dgm:pt>
    <dgm:pt modelId="{31F0EE09-2FB5-474E-8D37-47479C845494}" type="parTrans" cxnId="{95500E2A-9B2C-4DE9-9564-B5C2F5446AD3}">
      <dgm:prSet/>
      <dgm:spPr/>
      <dgm:t>
        <a:bodyPr/>
        <a:lstStyle/>
        <a:p>
          <a:endParaRPr lang="cs-CZ" sz="1500" b="1"/>
        </a:p>
      </dgm:t>
    </dgm:pt>
    <dgm:pt modelId="{A63BE861-6CA3-4D37-A022-68829267B7BE}">
      <dgm:prSet custT="1"/>
      <dgm:spPr/>
      <dgm:t>
        <a:bodyPr/>
        <a:lstStyle/>
        <a:p>
          <a:pPr rtl="0"/>
          <a:r>
            <a:rPr lang="cs-CZ" sz="1500" b="1" dirty="0" smtClean="0"/>
            <a:t>Vstup dítěte do procesu</a:t>
          </a:r>
          <a:endParaRPr lang="cs-CZ" sz="1500" b="1" dirty="0"/>
        </a:p>
      </dgm:t>
    </dgm:pt>
    <dgm:pt modelId="{DA48900C-AB8E-4E23-9733-3AFB116EA055}">
      <dgm:prSet custT="1"/>
      <dgm:spPr/>
      <dgm:t>
        <a:bodyPr/>
        <a:lstStyle/>
        <a:p>
          <a:pPr rtl="0"/>
          <a:endParaRPr lang="cs-CZ" sz="1500" b="1" dirty="0"/>
        </a:p>
      </dgm:t>
    </dgm:pt>
    <dgm:pt modelId="{A3436372-B2B5-4641-A9EA-F1EBDE780B0F}" type="sibTrans" cxnId="{6EB11410-BA55-4BBC-9100-2607FFCD6863}">
      <dgm:prSet/>
      <dgm:spPr/>
      <dgm:t>
        <a:bodyPr/>
        <a:lstStyle/>
        <a:p>
          <a:endParaRPr lang="cs-CZ" sz="1500" b="1"/>
        </a:p>
      </dgm:t>
    </dgm:pt>
    <dgm:pt modelId="{46CC1691-DF94-428E-A677-09BE37222778}" type="parTrans" cxnId="{6EB11410-BA55-4BBC-9100-2607FFCD6863}">
      <dgm:prSet/>
      <dgm:spPr/>
      <dgm:t>
        <a:bodyPr/>
        <a:lstStyle/>
        <a:p>
          <a:endParaRPr lang="cs-CZ" sz="1500" b="1"/>
        </a:p>
      </dgm:t>
    </dgm:pt>
    <dgm:pt modelId="{1590D2B4-A8BF-433D-BFE1-81BD00257C85}" type="sibTrans" cxnId="{EF5B5489-5926-43B3-9435-4F1740DF701C}">
      <dgm:prSet/>
      <dgm:spPr/>
      <dgm:t>
        <a:bodyPr/>
        <a:lstStyle/>
        <a:p>
          <a:endParaRPr lang="cs-CZ" sz="1500" b="1"/>
        </a:p>
      </dgm:t>
    </dgm:pt>
    <dgm:pt modelId="{6E02810A-F6A2-4421-844C-C4499D2DC90C}" type="parTrans" cxnId="{EF5B5489-5926-43B3-9435-4F1740DF701C}">
      <dgm:prSet/>
      <dgm:spPr/>
      <dgm:t>
        <a:bodyPr/>
        <a:lstStyle/>
        <a:p>
          <a:endParaRPr lang="cs-CZ" sz="1500" b="1"/>
        </a:p>
      </dgm:t>
    </dgm:pt>
    <dgm:pt modelId="{5063414E-72D9-4FCD-B8C3-94171AA139DA}">
      <dgm:prSet custT="1"/>
      <dgm:spPr/>
      <dgm:t>
        <a:bodyPr/>
        <a:lstStyle/>
        <a:p>
          <a:endParaRPr lang="cs-CZ" sz="1500" b="1"/>
        </a:p>
      </dgm:t>
    </dgm:pt>
    <dgm:pt modelId="{A9B9EEC4-1E98-44BA-B0A3-2E40E6C5BD80}" type="parTrans" cxnId="{4711030F-872C-43CC-8F15-36605A99A513}">
      <dgm:prSet/>
      <dgm:spPr/>
      <dgm:t>
        <a:bodyPr/>
        <a:lstStyle/>
        <a:p>
          <a:endParaRPr lang="cs-CZ" sz="1500" b="1"/>
        </a:p>
      </dgm:t>
    </dgm:pt>
    <dgm:pt modelId="{FD306A20-5E33-48DB-8E6F-C787235432F2}" type="sibTrans" cxnId="{4711030F-872C-43CC-8F15-36605A99A513}">
      <dgm:prSet/>
      <dgm:spPr/>
      <dgm:t>
        <a:bodyPr/>
        <a:lstStyle/>
        <a:p>
          <a:endParaRPr lang="cs-CZ" sz="1500" b="1"/>
        </a:p>
      </dgm:t>
    </dgm:pt>
    <dgm:pt modelId="{81F171E1-A3A3-4C29-8CAB-BF65C68D61DE}">
      <dgm:prSet custT="1"/>
      <dgm:spPr/>
      <dgm:t>
        <a:bodyPr/>
        <a:lstStyle/>
        <a:p>
          <a:r>
            <a:rPr lang="cs-CZ" sz="1500" b="1" smtClean="0"/>
            <a:t>Přípravný kurz a posuzování žadatelů a zařazení do evidence žadatelů</a:t>
          </a:r>
          <a:endParaRPr lang="cs-CZ" sz="1500" b="1"/>
        </a:p>
      </dgm:t>
    </dgm:pt>
    <dgm:pt modelId="{B5D8771D-9C88-419F-97B7-0CF8132276F6}" type="parTrans" cxnId="{1B246084-6549-4D47-BB54-056B01B495D6}">
      <dgm:prSet/>
      <dgm:spPr/>
      <dgm:t>
        <a:bodyPr/>
        <a:lstStyle/>
        <a:p>
          <a:endParaRPr lang="cs-CZ" sz="1500" b="1"/>
        </a:p>
      </dgm:t>
    </dgm:pt>
    <dgm:pt modelId="{923048C5-A18D-4A70-BE32-B6DB82DDBD3F}" type="sibTrans" cxnId="{1B246084-6549-4D47-BB54-056B01B495D6}">
      <dgm:prSet/>
      <dgm:spPr/>
      <dgm:t>
        <a:bodyPr/>
        <a:lstStyle/>
        <a:p>
          <a:endParaRPr lang="cs-CZ" sz="1500" b="1"/>
        </a:p>
      </dgm:t>
    </dgm:pt>
    <dgm:pt modelId="{DC360970-259A-47DE-B9D7-0C5ADA14C9F5}" type="pres">
      <dgm:prSet presAssocID="{DCCB9AEF-5AC1-44F3-AA53-879D1C05EC97}" presName="linearFlow" presStyleCnt="0">
        <dgm:presLayoutVars>
          <dgm:dir/>
          <dgm:animLvl val="lvl"/>
          <dgm:resizeHandles val="exact"/>
        </dgm:presLayoutVars>
      </dgm:prSet>
      <dgm:spPr/>
    </dgm:pt>
    <dgm:pt modelId="{49EFCE95-5286-4F39-A8C7-0C2BF112D4E9}" type="pres">
      <dgm:prSet presAssocID="{DA48900C-AB8E-4E23-9733-3AFB116EA055}" presName="composite" presStyleCnt="0"/>
      <dgm:spPr/>
    </dgm:pt>
    <dgm:pt modelId="{534A01D0-B828-46A8-BA23-E81F71522E69}" type="pres">
      <dgm:prSet presAssocID="{DA48900C-AB8E-4E23-9733-3AFB116EA055}" presName="parentText" presStyleLbl="alignNode1" presStyleIdx="0" presStyleCnt="9" custScaleY="9420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057EED-3084-4BA3-BB0A-70A91E24A07D}" type="pres">
      <dgm:prSet presAssocID="{DA48900C-AB8E-4E23-9733-3AFB116EA055}" presName="descendantText" presStyleLbl="alignAcc1" presStyleIdx="0" presStyleCnt="9" custLinFactNeighborX="823" custLinFactNeighborY="-104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08A5CC-E7FD-4227-B924-1F988F19B5E9}" type="pres">
      <dgm:prSet presAssocID="{A3436372-B2B5-4641-A9EA-F1EBDE780B0F}" presName="sp" presStyleCnt="0"/>
      <dgm:spPr/>
    </dgm:pt>
    <dgm:pt modelId="{65446D12-8881-4197-8A8B-D9B362AFA52E}" type="pres">
      <dgm:prSet presAssocID="{A5AF58F4-2463-4007-867C-7E0F6B4161C8}" presName="composite" presStyleCnt="0"/>
      <dgm:spPr/>
    </dgm:pt>
    <dgm:pt modelId="{6479AB2D-A725-4488-B3AA-AE762DEBABA9}" type="pres">
      <dgm:prSet presAssocID="{A5AF58F4-2463-4007-867C-7E0F6B4161C8}" presName="parentText" presStyleLbl="align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CC6D99-ECFE-4E37-87DD-4556415CC3F2}" type="pres">
      <dgm:prSet presAssocID="{A5AF58F4-2463-4007-867C-7E0F6B4161C8}" presName="descendantText" presStyleLbl="alignAcc1" presStyleIdx="1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2E220F-4F56-4A51-A0DE-0D3FE734224F}" type="pres">
      <dgm:prSet presAssocID="{475508CC-865A-4F66-AB3C-0609AE92F4A3}" presName="sp" presStyleCnt="0"/>
      <dgm:spPr/>
    </dgm:pt>
    <dgm:pt modelId="{8623B61F-BBF1-479A-A461-9CFBD9F462B7}" type="pres">
      <dgm:prSet presAssocID="{0BAB1954-D12B-4CD8-8970-9525E820019E}" presName="composite" presStyleCnt="0"/>
      <dgm:spPr/>
    </dgm:pt>
    <dgm:pt modelId="{B435AE73-9B04-4BD3-924E-BB18CBC78171}" type="pres">
      <dgm:prSet presAssocID="{0BAB1954-D12B-4CD8-8970-9525E820019E}" presName="parentText" presStyleLbl="align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08E2F2-EFFF-4462-AB32-8EE2E5D8896A}" type="pres">
      <dgm:prSet presAssocID="{0BAB1954-D12B-4CD8-8970-9525E820019E}" presName="descendantText" presStyleLbl="alignAcc1" presStyleIdx="2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0DF179-216D-4273-B73E-433CF460D9A4}" type="pres">
      <dgm:prSet presAssocID="{723BBE64-3506-4CB4-A2C4-1C0D45B54516}" presName="sp" presStyleCnt="0"/>
      <dgm:spPr/>
    </dgm:pt>
    <dgm:pt modelId="{3E084138-07D7-4535-A2F8-C461CD11F0C9}" type="pres">
      <dgm:prSet presAssocID="{311B81AE-3E9A-4A5D-87EA-2C7679F04B21}" presName="composite" presStyleCnt="0"/>
      <dgm:spPr/>
    </dgm:pt>
    <dgm:pt modelId="{522E5507-302C-4A3C-9810-8A31CA52903F}" type="pres">
      <dgm:prSet presAssocID="{311B81AE-3E9A-4A5D-87EA-2C7679F04B21}" presName="parentText" presStyleLbl="align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C21559-9331-4F8A-A51B-551DDD3A8185}" type="pres">
      <dgm:prSet presAssocID="{311B81AE-3E9A-4A5D-87EA-2C7679F04B21}" presName="descendantText" presStyleLbl="alignAcc1" presStyleIdx="3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A1F2A2-F495-4D12-89A5-AC7A29F5A3D4}" type="pres">
      <dgm:prSet presAssocID="{7730E7AD-FF97-4032-B590-14F2621E9FC9}" presName="sp" presStyleCnt="0"/>
      <dgm:spPr/>
    </dgm:pt>
    <dgm:pt modelId="{0286DF90-A0B2-4307-8F0B-BCC510F7E21C}" type="pres">
      <dgm:prSet presAssocID="{5063414E-72D9-4FCD-B8C3-94171AA139DA}" presName="composite" presStyleCnt="0"/>
      <dgm:spPr/>
    </dgm:pt>
    <dgm:pt modelId="{513811E2-BB0D-47A5-BA0A-51BD7C4066F4}" type="pres">
      <dgm:prSet presAssocID="{5063414E-72D9-4FCD-B8C3-94171AA139DA}" presName="parentText" presStyleLbl="alignNode1" presStyleIdx="4" presStyleCnt="9">
        <dgm:presLayoutVars>
          <dgm:chMax val="1"/>
          <dgm:bulletEnabled val="1"/>
        </dgm:presLayoutVars>
      </dgm:prSet>
      <dgm:spPr/>
    </dgm:pt>
    <dgm:pt modelId="{3B6066C6-7930-4190-8D89-56A3F065AB41}" type="pres">
      <dgm:prSet presAssocID="{5063414E-72D9-4FCD-B8C3-94171AA139DA}" presName="descendantText" presStyleLbl="alignAcc1" presStyleIdx="4" presStyleCnt="9">
        <dgm:presLayoutVars>
          <dgm:bulletEnabled val="1"/>
        </dgm:presLayoutVars>
      </dgm:prSet>
      <dgm:spPr/>
    </dgm:pt>
    <dgm:pt modelId="{AB8EFA6C-AC8A-4145-8807-FB216D10D632}" type="pres">
      <dgm:prSet presAssocID="{FD306A20-5E33-48DB-8E6F-C787235432F2}" presName="sp" presStyleCnt="0"/>
      <dgm:spPr/>
    </dgm:pt>
    <dgm:pt modelId="{4147A235-2BEF-4BCA-AD97-A87457E94416}" type="pres">
      <dgm:prSet presAssocID="{DD48B885-C041-476C-8A2A-1064B55C4681}" presName="composite" presStyleCnt="0"/>
      <dgm:spPr/>
    </dgm:pt>
    <dgm:pt modelId="{F37B64E4-664D-4307-875B-2986729A79C7}" type="pres">
      <dgm:prSet presAssocID="{DD48B885-C041-476C-8A2A-1064B55C4681}" presName="parentText" presStyleLbl="align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3DA327-B472-4E17-BFBE-BE27B94C2847}" type="pres">
      <dgm:prSet presAssocID="{DD48B885-C041-476C-8A2A-1064B55C4681}" presName="descendantText" presStyleLbl="alignAcc1" presStyleIdx="5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1847C1F-BDC5-4A96-9293-8FC5744BFB15}" type="pres">
      <dgm:prSet presAssocID="{8439FFC2-0E0B-4CF6-997D-8EF1D2E10958}" presName="sp" presStyleCnt="0"/>
      <dgm:spPr/>
    </dgm:pt>
    <dgm:pt modelId="{D593D0AA-4C12-483E-A113-66C03ADA096B}" type="pres">
      <dgm:prSet presAssocID="{22D47182-95EF-4485-B353-30F282424455}" presName="composite" presStyleCnt="0"/>
      <dgm:spPr/>
    </dgm:pt>
    <dgm:pt modelId="{8B7473B0-032B-4228-939D-B61311682CDA}" type="pres">
      <dgm:prSet presAssocID="{22D47182-95EF-4485-B353-30F282424455}" presName="parentText" presStyleLbl="align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7622BD-4B6E-44BD-B406-2FEE52B46FEB}" type="pres">
      <dgm:prSet presAssocID="{22D47182-95EF-4485-B353-30F282424455}" presName="descendantText" presStyleLbl="alignAcc1" presStyleIdx="6" presStyleCnt="9" custLinFactNeighborX="-131" custLinFactNeighborY="-153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492A0D-3928-44F4-A1D9-44C8ED88BF44}" type="pres">
      <dgm:prSet presAssocID="{BA35D0CC-4760-4388-BC8C-C13A13153E1E}" presName="sp" presStyleCnt="0"/>
      <dgm:spPr/>
    </dgm:pt>
    <dgm:pt modelId="{0D4BC114-C1FB-4175-BF06-499ECB839DA5}" type="pres">
      <dgm:prSet presAssocID="{F66758F3-F0A2-40D8-A269-F705F08339EE}" presName="composite" presStyleCnt="0"/>
      <dgm:spPr/>
    </dgm:pt>
    <dgm:pt modelId="{60C1470C-5ECD-45B3-A49B-E300F6E9AD69}" type="pres">
      <dgm:prSet presAssocID="{F66758F3-F0A2-40D8-A269-F705F08339EE}" presName="parentText" presStyleLbl="align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1F8C4B-3CA8-4482-8FD0-CC26D5AF98A3}" type="pres">
      <dgm:prSet presAssocID="{F66758F3-F0A2-40D8-A269-F705F08339EE}" presName="descendantText" presStyleLbl="alignAcc1" presStyleIdx="7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9639F9-881A-4AE2-B934-A04D190DFF7F}" type="pres">
      <dgm:prSet presAssocID="{D3C639FC-0711-4890-BE37-EEAE5D7844C3}" presName="sp" presStyleCnt="0"/>
      <dgm:spPr/>
    </dgm:pt>
    <dgm:pt modelId="{D628FAF1-B7B1-4B37-BD01-A5123AA83951}" type="pres">
      <dgm:prSet presAssocID="{B9FB10ED-8A9D-4A4C-8622-BF618D5F6F4D}" presName="composite" presStyleCnt="0"/>
      <dgm:spPr/>
    </dgm:pt>
    <dgm:pt modelId="{446B79AE-7B65-4871-8AB3-52D869C0FD72}" type="pres">
      <dgm:prSet presAssocID="{B9FB10ED-8A9D-4A4C-8622-BF618D5F6F4D}" presName="parentText" presStyleLbl="align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AB53F3-1A62-41DD-AA44-33A5D9711183}" type="pres">
      <dgm:prSet presAssocID="{B9FB10ED-8A9D-4A4C-8622-BF618D5F6F4D}" presName="descendantText" presStyleLbl="alignAcc1" presStyleIdx="8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D44C5CC-8400-41A5-8BB7-E1966C0A553D}" type="presOf" srcId="{DA48900C-AB8E-4E23-9733-3AFB116EA055}" destId="{534A01D0-B828-46A8-BA23-E81F71522E69}" srcOrd="0" destOrd="0" presId="urn:microsoft.com/office/officeart/2005/8/layout/chevron2"/>
    <dgm:cxn modelId="{10F11172-5321-48F1-B82D-9B0CDC6F7571}" type="presOf" srcId="{201DDBA6-7EA7-42B6-A9E9-0A117AD955F9}" destId="{593DA327-B472-4E17-BFBE-BE27B94C2847}" srcOrd="0" destOrd="0" presId="urn:microsoft.com/office/officeart/2005/8/layout/chevron2"/>
    <dgm:cxn modelId="{95500E2A-9B2C-4DE9-9564-B5C2F5446AD3}" srcId="{A5AF58F4-2463-4007-867C-7E0F6B4161C8}" destId="{F3A4D06C-F2B1-403D-B244-2CEC0F4CFD70}" srcOrd="0" destOrd="0" parTransId="{31F0EE09-2FB5-474E-8D37-47479C845494}" sibTransId="{229360B3-8306-4615-ADDD-781C2ADD3B6A}"/>
    <dgm:cxn modelId="{AA7B4552-D224-4D43-AB93-9F5ADD5B0F3B}" srcId="{F66758F3-F0A2-40D8-A269-F705F08339EE}" destId="{32B4A60B-7F3F-4E4E-8F27-D96B82FAAB2B}" srcOrd="0" destOrd="0" parTransId="{3A3597CD-1040-48AA-B199-3209BA94BAA0}" sibTransId="{DF303D68-455E-4F17-840E-AB7EEA02B4E4}"/>
    <dgm:cxn modelId="{91A3DF57-3268-410B-B206-E920604FBBF2}" type="presOf" srcId="{DCCB9AEF-5AC1-44F3-AA53-879D1C05EC97}" destId="{DC360970-259A-47DE-B9D7-0C5ADA14C9F5}" srcOrd="0" destOrd="0" presId="urn:microsoft.com/office/officeart/2005/8/layout/chevron2"/>
    <dgm:cxn modelId="{E4B7241F-4F5D-4683-8429-FBEBA15DE66F}" srcId="{DCCB9AEF-5AC1-44F3-AA53-879D1C05EC97}" destId="{B9FB10ED-8A9D-4A4C-8622-BF618D5F6F4D}" srcOrd="8" destOrd="0" parTransId="{9D71608D-541D-46B6-84C3-2E20160C9FBA}" sibTransId="{F3D83DEB-01E3-4B05-8331-333F0FA71648}"/>
    <dgm:cxn modelId="{372E11C9-45AE-4CE8-A109-0B374FB60902}" type="presOf" srcId="{B9FB10ED-8A9D-4A4C-8622-BF618D5F6F4D}" destId="{446B79AE-7B65-4871-8AB3-52D869C0FD72}" srcOrd="0" destOrd="0" presId="urn:microsoft.com/office/officeart/2005/8/layout/chevron2"/>
    <dgm:cxn modelId="{7834631D-896A-4DB6-8ACD-CC0F61723141}" type="presOf" srcId="{0BAB1954-D12B-4CD8-8970-9525E820019E}" destId="{B435AE73-9B04-4BD3-924E-BB18CBC78171}" srcOrd="0" destOrd="0" presId="urn:microsoft.com/office/officeart/2005/8/layout/chevron2"/>
    <dgm:cxn modelId="{A4F1C469-17C6-4902-9BF2-72239C97CDD4}" srcId="{311B81AE-3E9A-4A5D-87EA-2C7679F04B21}" destId="{F90B59AF-A36D-4364-B852-EA5686CAFAC4}" srcOrd="0" destOrd="0" parTransId="{152D1A12-71C6-45BB-8580-0DD8FB222D16}" sibTransId="{374A76DA-758F-4ECC-8B5E-3F96A89765B0}"/>
    <dgm:cxn modelId="{C92DCCFA-9444-42C7-9303-D0BBD3079B49}" srcId="{DCCB9AEF-5AC1-44F3-AA53-879D1C05EC97}" destId="{0BAB1954-D12B-4CD8-8970-9525E820019E}" srcOrd="2" destOrd="0" parTransId="{C5F0EC7F-A24D-4851-A9F4-BABDCE041352}" sibTransId="{723BBE64-3506-4CB4-A2C4-1C0D45B54516}"/>
    <dgm:cxn modelId="{8579EC17-360E-4C29-AFC1-122C470931C0}" srcId="{DCCB9AEF-5AC1-44F3-AA53-879D1C05EC97}" destId="{311B81AE-3E9A-4A5D-87EA-2C7679F04B21}" srcOrd="3" destOrd="0" parTransId="{DBC625F6-125B-40B0-B46B-0190BCB9353D}" sibTransId="{7730E7AD-FF97-4032-B590-14F2621E9FC9}"/>
    <dgm:cxn modelId="{75829315-D360-4FD6-AB43-BE61C506215A}" srcId="{DCCB9AEF-5AC1-44F3-AA53-879D1C05EC97}" destId="{A5AF58F4-2463-4007-867C-7E0F6B4161C8}" srcOrd="1" destOrd="0" parTransId="{F25C4B04-C6DB-4D9B-9E02-1CD4DA672208}" sibTransId="{475508CC-865A-4F66-AB3C-0609AE92F4A3}"/>
    <dgm:cxn modelId="{6EB11410-BA55-4BBC-9100-2607FFCD6863}" srcId="{DCCB9AEF-5AC1-44F3-AA53-879D1C05EC97}" destId="{DA48900C-AB8E-4E23-9733-3AFB116EA055}" srcOrd="0" destOrd="0" parTransId="{46CC1691-DF94-428E-A677-09BE37222778}" sibTransId="{A3436372-B2B5-4641-A9EA-F1EBDE780B0F}"/>
    <dgm:cxn modelId="{ACE8864B-1C60-4051-AE73-A7B9DB907AB4}" srcId="{B9FB10ED-8A9D-4A4C-8622-BF618D5F6F4D}" destId="{8190BA43-30C9-4D3F-9A13-C959C9C7126F}" srcOrd="0" destOrd="0" parTransId="{55F9E4A7-8C69-4B8D-9076-03F91ECA3822}" sibTransId="{BB1AE677-01F8-4466-A98D-A7944F9903AC}"/>
    <dgm:cxn modelId="{165C2D78-69A9-4826-B127-EB37A3EB98A8}" srcId="{DCCB9AEF-5AC1-44F3-AA53-879D1C05EC97}" destId="{F66758F3-F0A2-40D8-A269-F705F08339EE}" srcOrd="7" destOrd="0" parTransId="{4BA52CE2-81FA-40E5-A18A-17BC98CAE6C7}" sibTransId="{D3C639FC-0711-4890-BE37-EEAE5D7844C3}"/>
    <dgm:cxn modelId="{CCA64313-FEAD-46A6-A452-7B149D46BD5C}" type="presOf" srcId="{5063414E-72D9-4FCD-B8C3-94171AA139DA}" destId="{513811E2-BB0D-47A5-BA0A-51BD7C4066F4}" srcOrd="0" destOrd="0" presId="urn:microsoft.com/office/officeart/2005/8/layout/chevron2"/>
    <dgm:cxn modelId="{EF5B5489-5926-43B3-9435-4F1740DF701C}" srcId="{DA48900C-AB8E-4E23-9733-3AFB116EA055}" destId="{A63BE861-6CA3-4D37-A022-68829267B7BE}" srcOrd="0" destOrd="0" parTransId="{6E02810A-F6A2-4421-844C-C4499D2DC90C}" sibTransId="{1590D2B4-A8BF-433D-BFE1-81BD00257C85}"/>
    <dgm:cxn modelId="{1BE1993B-728A-49FD-8204-949E6B73835F}" type="presOf" srcId="{A5AF58F4-2463-4007-867C-7E0F6B4161C8}" destId="{6479AB2D-A725-4488-B3AA-AE762DEBABA9}" srcOrd="0" destOrd="0" presId="urn:microsoft.com/office/officeart/2005/8/layout/chevron2"/>
    <dgm:cxn modelId="{3AE46926-B886-4937-A9FC-E833041806B3}" type="presOf" srcId="{81F171E1-A3A3-4C29-8CAB-BF65C68D61DE}" destId="{3B6066C6-7930-4190-8D89-56A3F065AB41}" srcOrd="0" destOrd="0" presId="urn:microsoft.com/office/officeart/2005/8/layout/chevron2"/>
    <dgm:cxn modelId="{FF7DCB67-36D0-4F65-8D80-F4AFF610674C}" srcId="{DD48B885-C041-476C-8A2A-1064B55C4681}" destId="{201DDBA6-7EA7-42B6-A9E9-0A117AD955F9}" srcOrd="0" destOrd="0" parTransId="{E76B103A-4509-43A0-B7F6-A7959202E871}" sibTransId="{3149EE4C-59CE-41C3-9953-38BC43FFFC6F}"/>
    <dgm:cxn modelId="{E84C0527-C4DF-4C42-A8E1-DC7FEC894172}" type="presOf" srcId="{D8461E46-138A-4841-96B2-BE247ECA0D3E}" destId="{7F08E2F2-EFFF-4462-AB32-8EE2E5D8896A}" srcOrd="0" destOrd="0" presId="urn:microsoft.com/office/officeart/2005/8/layout/chevron2"/>
    <dgm:cxn modelId="{64C97CE3-9E57-4E92-9143-21656F432B95}" type="presOf" srcId="{F3A4D06C-F2B1-403D-B244-2CEC0F4CFD70}" destId="{F5CC6D99-ECFE-4E37-87DD-4556415CC3F2}" srcOrd="0" destOrd="0" presId="urn:microsoft.com/office/officeart/2005/8/layout/chevron2"/>
    <dgm:cxn modelId="{3C6C9F02-750A-478C-AF7E-83E12C473864}" type="presOf" srcId="{A63BE861-6CA3-4D37-A022-68829267B7BE}" destId="{9E057EED-3084-4BA3-BB0A-70A91E24A07D}" srcOrd="0" destOrd="0" presId="urn:microsoft.com/office/officeart/2005/8/layout/chevron2"/>
    <dgm:cxn modelId="{A5ADB7A5-287F-4ACD-9840-A24903087407}" srcId="{0BAB1954-D12B-4CD8-8970-9525E820019E}" destId="{D8461E46-138A-4841-96B2-BE247ECA0D3E}" srcOrd="0" destOrd="0" parTransId="{7D13478B-3FDC-4F13-A8C0-741467E27548}" sibTransId="{922794EB-00D9-4875-94C6-15EB0AA70C76}"/>
    <dgm:cxn modelId="{97C8E363-E0D3-4580-93EF-59F5D448D4FC}" srcId="{DCCB9AEF-5AC1-44F3-AA53-879D1C05EC97}" destId="{DD48B885-C041-476C-8A2A-1064B55C4681}" srcOrd="5" destOrd="0" parTransId="{ECB3920C-B426-4BB7-A51A-B7C914506BFE}" sibTransId="{8439FFC2-0E0B-4CF6-997D-8EF1D2E10958}"/>
    <dgm:cxn modelId="{1B246084-6549-4D47-BB54-056B01B495D6}" srcId="{5063414E-72D9-4FCD-B8C3-94171AA139DA}" destId="{81F171E1-A3A3-4C29-8CAB-BF65C68D61DE}" srcOrd="0" destOrd="0" parTransId="{B5D8771D-9C88-419F-97B7-0CF8132276F6}" sibTransId="{923048C5-A18D-4A70-BE32-B6DB82DDBD3F}"/>
    <dgm:cxn modelId="{219422E0-B766-40A3-A4D7-24FB70EE2640}" type="presOf" srcId="{311B81AE-3E9A-4A5D-87EA-2C7679F04B21}" destId="{522E5507-302C-4A3C-9810-8A31CA52903F}" srcOrd="0" destOrd="0" presId="urn:microsoft.com/office/officeart/2005/8/layout/chevron2"/>
    <dgm:cxn modelId="{6E38956D-FE9B-4F11-A868-8BEBBDADE1EC}" type="presOf" srcId="{32B4A60B-7F3F-4E4E-8F27-D96B82FAAB2B}" destId="{7A1F8C4B-3CA8-4482-8FD0-CC26D5AF98A3}" srcOrd="0" destOrd="0" presId="urn:microsoft.com/office/officeart/2005/8/layout/chevron2"/>
    <dgm:cxn modelId="{586BF81C-9CA3-4F0A-BC14-B75CA526576A}" type="presOf" srcId="{F90B59AF-A36D-4364-B852-EA5686CAFAC4}" destId="{11C21559-9331-4F8A-A51B-551DDD3A8185}" srcOrd="0" destOrd="0" presId="urn:microsoft.com/office/officeart/2005/8/layout/chevron2"/>
    <dgm:cxn modelId="{BFA3ADB1-0E05-40BF-BBA2-4F75A656590A}" type="presOf" srcId="{9CEBA1EA-4806-4031-976D-418F8FC1FA86}" destId="{017622BD-4B6E-44BD-B406-2FEE52B46FEB}" srcOrd="0" destOrd="0" presId="urn:microsoft.com/office/officeart/2005/8/layout/chevron2"/>
    <dgm:cxn modelId="{3DF9908F-ADE6-42AC-91C4-CA32970CAA7A}" type="presOf" srcId="{DD48B885-C041-476C-8A2A-1064B55C4681}" destId="{F37B64E4-664D-4307-875B-2986729A79C7}" srcOrd="0" destOrd="0" presId="urn:microsoft.com/office/officeart/2005/8/layout/chevron2"/>
    <dgm:cxn modelId="{4711030F-872C-43CC-8F15-36605A99A513}" srcId="{DCCB9AEF-5AC1-44F3-AA53-879D1C05EC97}" destId="{5063414E-72D9-4FCD-B8C3-94171AA139DA}" srcOrd="4" destOrd="0" parTransId="{A9B9EEC4-1E98-44BA-B0A3-2E40E6C5BD80}" sibTransId="{FD306A20-5E33-48DB-8E6F-C787235432F2}"/>
    <dgm:cxn modelId="{327AC88E-A696-4570-8770-20905C036CD6}" type="presOf" srcId="{22D47182-95EF-4485-B353-30F282424455}" destId="{8B7473B0-032B-4228-939D-B61311682CDA}" srcOrd="0" destOrd="0" presId="urn:microsoft.com/office/officeart/2005/8/layout/chevron2"/>
    <dgm:cxn modelId="{7C3B32A2-F98C-4B9D-999B-07EB3A58BF7A}" type="presOf" srcId="{F66758F3-F0A2-40D8-A269-F705F08339EE}" destId="{60C1470C-5ECD-45B3-A49B-E300F6E9AD69}" srcOrd="0" destOrd="0" presId="urn:microsoft.com/office/officeart/2005/8/layout/chevron2"/>
    <dgm:cxn modelId="{9116616F-B275-446B-977C-225224AAFD79}" type="presOf" srcId="{8190BA43-30C9-4D3F-9A13-C959C9C7126F}" destId="{8CAB53F3-1A62-41DD-AA44-33A5D9711183}" srcOrd="0" destOrd="0" presId="urn:microsoft.com/office/officeart/2005/8/layout/chevron2"/>
    <dgm:cxn modelId="{E1176F8F-3850-4950-AAB0-20FC49DCAB60}" srcId="{DCCB9AEF-5AC1-44F3-AA53-879D1C05EC97}" destId="{22D47182-95EF-4485-B353-30F282424455}" srcOrd="6" destOrd="0" parTransId="{EACF7B1C-F233-4EAA-9136-60FD10006F13}" sibTransId="{BA35D0CC-4760-4388-BC8C-C13A13153E1E}"/>
    <dgm:cxn modelId="{CC69833F-79E0-4392-9A7C-43C5414D40D7}" srcId="{22D47182-95EF-4485-B353-30F282424455}" destId="{9CEBA1EA-4806-4031-976D-418F8FC1FA86}" srcOrd="0" destOrd="0" parTransId="{ACFC177F-6261-4AD6-B1C1-A6EFF747A524}" sibTransId="{CE3CD423-488E-4E4C-B4C8-CC27E6D79E62}"/>
    <dgm:cxn modelId="{1EB24D05-4B24-428C-A20F-426602CD5A53}" type="presParOf" srcId="{DC360970-259A-47DE-B9D7-0C5ADA14C9F5}" destId="{49EFCE95-5286-4F39-A8C7-0C2BF112D4E9}" srcOrd="0" destOrd="0" presId="urn:microsoft.com/office/officeart/2005/8/layout/chevron2"/>
    <dgm:cxn modelId="{4B28E4B1-9DA8-49C1-A120-16EF7CA8E4EA}" type="presParOf" srcId="{49EFCE95-5286-4F39-A8C7-0C2BF112D4E9}" destId="{534A01D0-B828-46A8-BA23-E81F71522E69}" srcOrd="0" destOrd="0" presId="urn:microsoft.com/office/officeart/2005/8/layout/chevron2"/>
    <dgm:cxn modelId="{47AB076B-CE61-4239-B08A-B202270024E3}" type="presParOf" srcId="{49EFCE95-5286-4F39-A8C7-0C2BF112D4E9}" destId="{9E057EED-3084-4BA3-BB0A-70A91E24A07D}" srcOrd="1" destOrd="0" presId="urn:microsoft.com/office/officeart/2005/8/layout/chevron2"/>
    <dgm:cxn modelId="{A7988A01-BE22-4B6F-BEC0-A68B3AEA1F1F}" type="presParOf" srcId="{DC360970-259A-47DE-B9D7-0C5ADA14C9F5}" destId="{F408A5CC-E7FD-4227-B924-1F988F19B5E9}" srcOrd="1" destOrd="0" presId="urn:microsoft.com/office/officeart/2005/8/layout/chevron2"/>
    <dgm:cxn modelId="{83CD7127-12AB-43C4-903D-D42D50E1AB76}" type="presParOf" srcId="{DC360970-259A-47DE-B9D7-0C5ADA14C9F5}" destId="{65446D12-8881-4197-8A8B-D9B362AFA52E}" srcOrd="2" destOrd="0" presId="urn:microsoft.com/office/officeart/2005/8/layout/chevron2"/>
    <dgm:cxn modelId="{EC1F8DA7-C0EE-4CE4-922F-49BEACF274E3}" type="presParOf" srcId="{65446D12-8881-4197-8A8B-D9B362AFA52E}" destId="{6479AB2D-A725-4488-B3AA-AE762DEBABA9}" srcOrd="0" destOrd="0" presId="urn:microsoft.com/office/officeart/2005/8/layout/chevron2"/>
    <dgm:cxn modelId="{5C7484B4-1CFD-419A-B17A-F912F104238A}" type="presParOf" srcId="{65446D12-8881-4197-8A8B-D9B362AFA52E}" destId="{F5CC6D99-ECFE-4E37-87DD-4556415CC3F2}" srcOrd="1" destOrd="0" presId="urn:microsoft.com/office/officeart/2005/8/layout/chevron2"/>
    <dgm:cxn modelId="{4E5B8849-CE43-4C77-9A8B-5B5DC9E0A5B7}" type="presParOf" srcId="{DC360970-259A-47DE-B9D7-0C5ADA14C9F5}" destId="{092E220F-4F56-4A51-A0DE-0D3FE734224F}" srcOrd="3" destOrd="0" presId="urn:microsoft.com/office/officeart/2005/8/layout/chevron2"/>
    <dgm:cxn modelId="{DB630CEB-CFCE-4795-B9EF-07B307B5B517}" type="presParOf" srcId="{DC360970-259A-47DE-B9D7-0C5ADA14C9F5}" destId="{8623B61F-BBF1-479A-A461-9CFBD9F462B7}" srcOrd="4" destOrd="0" presId="urn:microsoft.com/office/officeart/2005/8/layout/chevron2"/>
    <dgm:cxn modelId="{92BADE7A-8E45-41FB-A09B-7CAAD8174077}" type="presParOf" srcId="{8623B61F-BBF1-479A-A461-9CFBD9F462B7}" destId="{B435AE73-9B04-4BD3-924E-BB18CBC78171}" srcOrd="0" destOrd="0" presId="urn:microsoft.com/office/officeart/2005/8/layout/chevron2"/>
    <dgm:cxn modelId="{D2C1D39E-F31F-4A43-A3FD-6F14661DC2D7}" type="presParOf" srcId="{8623B61F-BBF1-479A-A461-9CFBD9F462B7}" destId="{7F08E2F2-EFFF-4462-AB32-8EE2E5D8896A}" srcOrd="1" destOrd="0" presId="urn:microsoft.com/office/officeart/2005/8/layout/chevron2"/>
    <dgm:cxn modelId="{45093C95-5289-457A-8168-F0F8F167E643}" type="presParOf" srcId="{DC360970-259A-47DE-B9D7-0C5ADA14C9F5}" destId="{6B0DF179-216D-4273-B73E-433CF460D9A4}" srcOrd="5" destOrd="0" presId="urn:microsoft.com/office/officeart/2005/8/layout/chevron2"/>
    <dgm:cxn modelId="{E9AEAF28-5022-402C-9217-ED4ED6D26DF1}" type="presParOf" srcId="{DC360970-259A-47DE-B9D7-0C5ADA14C9F5}" destId="{3E084138-07D7-4535-A2F8-C461CD11F0C9}" srcOrd="6" destOrd="0" presId="urn:microsoft.com/office/officeart/2005/8/layout/chevron2"/>
    <dgm:cxn modelId="{1C7963F0-8293-4872-ABB1-44E5189EF332}" type="presParOf" srcId="{3E084138-07D7-4535-A2F8-C461CD11F0C9}" destId="{522E5507-302C-4A3C-9810-8A31CA52903F}" srcOrd="0" destOrd="0" presId="urn:microsoft.com/office/officeart/2005/8/layout/chevron2"/>
    <dgm:cxn modelId="{74DCA977-6C5E-45D8-9467-7781882E767E}" type="presParOf" srcId="{3E084138-07D7-4535-A2F8-C461CD11F0C9}" destId="{11C21559-9331-4F8A-A51B-551DDD3A8185}" srcOrd="1" destOrd="0" presId="urn:microsoft.com/office/officeart/2005/8/layout/chevron2"/>
    <dgm:cxn modelId="{FDC40FFB-98AE-4638-BD17-CB57038805D4}" type="presParOf" srcId="{DC360970-259A-47DE-B9D7-0C5ADA14C9F5}" destId="{8BA1F2A2-F495-4D12-89A5-AC7A29F5A3D4}" srcOrd="7" destOrd="0" presId="urn:microsoft.com/office/officeart/2005/8/layout/chevron2"/>
    <dgm:cxn modelId="{512639E2-967A-4E1C-B8C6-DC61A8E6B1D4}" type="presParOf" srcId="{DC360970-259A-47DE-B9D7-0C5ADA14C9F5}" destId="{0286DF90-A0B2-4307-8F0B-BCC510F7E21C}" srcOrd="8" destOrd="0" presId="urn:microsoft.com/office/officeart/2005/8/layout/chevron2"/>
    <dgm:cxn modelId="{23261227-9106-45DE-85A1-4211FFE92619}" type="presParOf" srcId="{0286DF90-A0B2-4307-8F0B-BCC510F7E21C}" destId="{513811E2-BB0D-47A5-BA0A-51BD7C4066F4}" srcOrd="0" destOrd="0" presId="urn:microsoft.com/office/officeart/2005/8/layout/chevron2"/>
    <dgm:cxn modelId="{CC52B5D6-97AA-434B-9E4F-6C89E7C1A995}" type="presParOf" srcId="{0286DF90-A0B2-4307-8F0B-BCC510F7E21C}" destId="{3B6066C6-7930-4190-8D89-56A3F065AB41}" srcOrd="1" destOrd="0" presId="urn:microsoft.com/office/officeart/2005/8/layout/chevron2"/>
    <dgm:cxn modelId="{61B26108-B4D6-4A8E-9EA1-8FE6391864CD}" type="presParOf" srcId="{DC360970-259A-47DE-B9D7-0C5ADA14C9F5}" destId="{AB8EFA6C-AC8A-4145-8807-FB216D10D632}" srcOrd="9" destOrd="0" presId="urn:microsoft.com/office/officeart/2005/8/layout/chevron2"/>
    <dgm:cxn modelId="{14AB803C-EDDE-4444-89E6-D21134A7BDB3}" type="presParOf" srcId="{DC360970-259A-47DE-B9D7-0C5ADA14C9F5}" destId="{4147A235-2BEF-4BCA-AD97-A87457E94416}" srcOrd="10" destOrd="0" presId="urn:microsoft.com/office/officeart/2005/8/layout/chevron2"/>
    <dgm:cxn modelId="{3BC8A410-E81F-447A-A047-DFABCED7D2FE}" type="presParOf" srcId="{4147A235-2BEF-4BCA-AD97-A87457E94416}" destId="{F37B64E4-664D-4307-875B-2986729A79C7}" srcOrd="0" destOrd="0" presId="urn:microsoft.com/office/officeart/2005/8/layout/chevron2"/>
    <dgm:cxn modelId="{74EE616F-9986-4EF7-BC74-B5A459930CFC}" type="presParOf" srcId="{4147A235-2BEF-4BCA-AD97-A87457E94416}" destId="{593DA327-B472-4E17-BFBE-BE27B94C2847}" srcOrd="1" destOrd="0" presId="urn:microsoft.com/office/officeart/2005/8/layout/chevron2"/>
    <dgm:cxn modelId="{7512E5DB-E54D-4D17-B46F-2A5C7B655120}" type="presParOf" srcId="{DC360970-259A-47DE-B9D7-0C5ADA14C9F5}" destId="{C1847C1F-BDC5-4A96-9293-8FC5744BFB15}" srcOrd="11" destOrd="0" presId="urn:microsoft.com/office/officeart/2005/8/layout/chevron2"/>
    <dgm:cxn modelId="{77E96385-73BE-41CA-AB6F-8B67D5B5EFF9}" type="presParOf" srcId="{DC360970-259A-47DE-B9D7-0C5ADA14C9F5}" destId="{D593D0AA-4C12-483E-A113-66C03ADA096B}" srcOrd="12" destOrd="0" presId="urn:microsoft.com/office/officeart/2005/8/layout/chevron2"/>
    <dgm:cxn modelId="{0C0D5027-61A1-4173-9879-043F27DFCA81}" type="presParOf" srcId="{D593D0AA-4C12-483E-A113-66C03ADA096B}" destId="{8B7473B0-032B-4228-939D-B61311682CDA}" srcOrd="0" destOrd="0" presId="urn:microsoft.com/office/officeart/2005/8/layout/chevron2"/>
    <dgm:cxn modelId="{88C5DD08-C943-44C7-89E3-E903532EDAB4}" type="presParOf" srcId="{D593D0AA-4C12-483E-A113-66C03ADA096B}" destId="{017622BD-4B6E-44BD-B406-2FEE52B46FEB}" srcOrd="1" destOrd="0" presId="urn:microsoft.com/office/officeart/2005/8/layout/chevron2"/>
    <dgm:cxn modelId="{C5930AFF-ADD6-4E83-A667-57967BA54310}" type="presParOf" srcId="{DC360970-259A-47DE-B9D7-0C5ADA14C9F5}" destId="{F2492A0D-3928-44F4-A1D9-44C8ED88BF44}" srcOrd="13" destOrd="0" presId="urn:microsoft.com/office/officeart/2005/8/layout/chevron2"/>
    <dgm:cxn modelId="{27B07285-90FF-40F7-961C-3BAD7F117BFE}" type="presParOf" srcId="{DC360970-259A-47DE-B9D7-0C5ADA14C9F5}" destId="{0D4BC114-C1FB-4175-BF06-499ECB839DA5}" srcOrd="14" destOrd="0" presId="urn:microsoft.com/office/officeart/2005/8/layout/chevron2"/>
    <dgm:cxn modelId="{5C7D5381-B160-4174-8054-ED98E7849BEB}" type="presParOf" srcId="{0D4BC114-C1FB-4175-BF06-499ECB839DA5}" destId="{60C1470C-5ECD-45B3-A49B-E300F6E9AD69}" srcOrd="0" destOrd="0" presId="urn:microsoft.com/office/officeart/2005/8/layout/chevron2"/>
    <dgm:cxn modelId="{AEBF65F1-EBEE-4688-9191-E465524B800E}" type="presParOf" srcId="{0D4BC114-C1FB-4175-BF06-499ECB839DA5}" destId="{7A1F8C4B-3CA8-4482-8FD0-CC26D5AF98A3}" srcOrd="1" destOrd="0" presId="urn:microsoft.com/office/officeart/2005/8/layout/chevron2"/>
    <dgm:cxn modelId="{4F145CD9-BC4E-469B-8153-DFD5DB72E968}" type="presParOf" srcId="{DC360970-259A-47DE-B9D7-0C5ADA14C9F5}" destId="{DA9639F9-881A-4AE2-B934-A04D190DFF7F}" srcOrd="15" destOrd="0" presId="urn:microsoft.com/office/officeart/2005/8/layout/chevron2"/>
    <dgm:cxn modelId="{7A8DDAF2-BF60-4B08-A276-F63928BBDE89}" type="presParOf" srcId="{DC360970-259A-47DE-B9D7-0C5ADA14C9F5}" destId="{D628FAF1-B7B1-4B37-BD01-A5123AA83951}" srcOrd="16" destOrd="0" presId="urn:microsoft.com/office/officeart/2005/8/layout/chevron2"/>
    <dgm:cxn modelId="{E567B65E-BA70-4749-9FBA-A3BBADFA5882}" type="presParOf" srcId="{D628FAF1-B7B1-4B37-BD01-A5123AA83951}" destId="{446B79AE-7B65-4871-8AB3-52D869C0FD72}" srcOrd="0" destOrd="0" presId="urn:microsoft.com/office/officeart/2005/8/layout/chevron2"/>
    <dgm:cxn modelId="{4D3A6E7F-BFB1-4275-9ED4-FCC0D707B36A}" type="presParOf" srcId="{D628FAF1-B7B1-4B37-BD01-A5123AA83951}" destId="{8CAB53F3-1A62-41DD-AA44-33A5D971118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4A01D0-B828-46A8-BA23-E81F71522E69}">
      <dsp:nvSpPr>
        <dsp:cNvPr id="0" name=""/>
        <dsp:cNvSpPr/>
      </dsp:nvSpPr>
      <dsp:spPr>
        <a:xfrm rot="5400000">
          <a:off x="-71914" y="80689"/>
          <a:ext cx="559780" cy="41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b="1" kern="1200" dirty="0"/>
        </a:p>
      </dsp:txBody>
      <dsp:txXfrm rot="-5400000">
        <a:off x="1" y="216749"/>
        <a:ext cx="415950" cy="143830"/>
      </dsp:txXfrm>
    </dsp:sp>
    <dsp:sp modelId="{9E057EED-3084-4BA3-BB0A-70A91E24A07D}">
      <dsp:nvSpPr>
        <dsp:cNvPr id="0" name=""/>
        <dsp:cNvSpPr/>
      </dsp:nvSpPr>
      <dsp:spPr>
        <a:xfrm rot="5400000">
          <a:off x="3763895" y="-3347944"/>
          <a:ext cx="386239" cy="7082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b="1" kern="1200" dirty="0" smtClean="0"/>
            <a:t>Vstup dítěte do procesu</a:t>
          </a:r>
          <a:endParaRPr lang="cs-CZ" sz="1500" b="1" kern="1200" dirty="0"/>
        </a:p>
      </dsp:txBody>
      <dsp:txXfrm rot="-5400000">
        <a:off x="415951" y="18855"/>
        <a:ext cx="7063274" cy="348529"/>
      </dsp:txXfrm>
    </dsp:sp>
    <dsp:sp modelId="{6479AB2D-A725-4488-B3AA-AE762DEBABA9}">
      <dsp:nvSpPr>
        <dsp:cNvPr id="0" name=""/>
        <dsp:cNvSpPr/>
      </dsp:nvSpPr>
      <dsp:spPr>
        <a:xfrm rot="5400000">
          <a:off x="-89132" y="591381"/>
          <a:ext cx="594214" cy="41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b="1" kern="1200" dirty="0"/>
        </a:p>
      </dsp:txBody>
      <dsp:txXfrm rot="-5400000">
        <a:off x="0" y="710224"/>
        <a:ext cx="415950" cy="178264"/>
      </dsp:txXfrm>
    </dsp:sp>
    <dsp:sp modelId="{F5CC6D99-ECFE-4E37-87DD-4556415CC3F2}">
      <dsp:nvSpPr>
        <dsp:cNvPr id="0" name=""/>
        <dsp:cNvSpPr/>
      </dsp:nvSpPr>
      <dsp:spPr>
        <a:xfrm rot="5400000">
          <a:off x="3763895" y="-2845696"/>
          <a:ext cx="386239" cy="7082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b="1" kern="1200" dirty="0" smtClean="0"/>
            <a:t>Soudní řízení o umístění dítěte mimo rodinu</a:t>
          </a:r>
          <a:endParaRPr lang="cs-CZ" sz="1500" b="1" kern="1200" dirty="0"/>
        </a:p>
      </dsp:txBody>
      <dsp:txXfrm rot="-5400000">
        <a:off x="415951" y="521103"/>
        <a:ext cx="7063274" cy="348529"/>
      </dsp:txXfrm>
    </dsp:sp>
    <dsp:sp modelId="{B435AE73-9B04-4BD3-924E-BB18CBC78171}">
      <dsp:nvSpPr>
        <dsp:cNvPr id="0" name=""/>
        <dsp:cNvSpPr/>
      </dsp:nvSpPr>
      <dsp:spPr>
        <a:xfrm rot="5400000">
          <a:off x="-89132" y="1119289"/>
          <a:ext cx="594214" cy="41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b="1" kern="1200" dirty="0"/>
        </a:p>
      </dsp:txBody>
      <dsp:txXfrm rot="-5400000">
        <a:off x="0" y="1238132"/>
        <a:ext cx="415950" cy="178264"/>
      </dsp:txXfrm>
    </dsp:sp>
    <dsp:sp modelId="{7F08E2F2-EFFF-4462-AB32-8EE2E5D8896A}">
      <dsp:nvSpPr>
        <dsp:cNvPr id="0" name=""/>
        <dsp:cNvSpPr/>
      </dsp:nvSpPr>
      <dsp:spPr>
        <a:xfrm rot="5400000">
          <a:off x="3763895" y="-2317787"/>
          <a:ext cx="386239" cy="7082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b="1" kern="1200" dirty="0" smtClean="0"/>
            <a:t>Intervence OSPOD a pověřených osob </a:t>
          </a:r>
          <a:endParaRPr lang="cs-CZ" sz="1500" b="1" kern="1200" dirty="0"/>
        </a:p>
      </dsp:txBody>
      <dsp:txXfrm rot="-5400000">
        <a:off x="415951" y="1049012"/>
        <a:ext cx="7063274" cy="348529"/>
      </dsp:txXfrm>
    </dsp:sp>
    <dsp:sp modelId="{522E5507-302C-4A3C-9810-8A31CA52903F}">
      <dsp:nvSpPr>
        <dsp:cNvPr id="0" name=""/>
        <dsp:cNvSpPr/>
      </dsp:nvSpPr>
      <dsp:spPr>
        <a:xfrm rot="5400000">
          <a:off x="-89132" y="1647198"/>
          <a:ext cx="594214" cy="41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b="1" kern="1200" dirty="0"/>
        </a:p>
      </dsp:txBody>
      <dsp:txXfrm rot="-5400000">
        <a:off x="0" y="1766041"/>
        <a:ext cx="415950" cy="178264"/>
      </dsp:txXfrm>
    </dsp:sp>
    <dsp:sp modelId="{11C21559-9331-4F8A-A51B-551DDD3A8185}">
      <dsp:nvSpPr>
        <dsp:cNvPr id="0" name=""/>
        <dsp:cNvSpPr/>
      </dsp:nvSpPr>
      <dsp:spPr>
        <a:xfrm rot="5400000">
          <a:off x="3763895" y="-1789878"/>
          <a:ext cx="386239" cy="7082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b="1" kern="1200" dirty="0" smtClean="0"/>
            <a:t>Vstup budoucích osvojitelů do procesu</a:t>
          </a:r>
          <a:endParaRPr lang="cs-CZ" sz="1500" b="1" kern="1200" dirty="0"/>
        </a:p>
      </dsp:txBody>
      <dsp:txXfrm rot="-5400000">
        <a:off x="415951" y="1576921"/>
        <a:ext cx="7063274" cy="348529"/>
      </dsp:txXfrm>
    </dsp:sp>
    <dsp:sp modelId="{513811E2-BB0D-47A5-BA0A-51BD7C4066F4}">
      <dsp:nvSpPr>
        <dsp:cNvPr id="0" name=""/>
        <dsp:cNvSpPr/>
      </dsp:nvSpPr>
      <dsp:spPr>
        <a:xfrm rot="5400000">
          <a:off x="-89132" y="2175107"/>
          <a:ext cx="594214" cy="41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b="1" kern="1200"/>
        </a:p>
      </dsp:txBody>
      <dsp:txXfrm rot="-5400000">
        <a:off x="0" y="2293950"/>
        <a:ext cx="415950" cy="178264"/>
      </dsp:txXfrm>
    </dsp:sp>
    <dsp:sp modelId="{3B6066C6-7930-4190-8D89-56A3F065AB41}">
      <dsp:nvSpPr>
        <dsp:cNvPr id="0" name=""/>
        <dsp:cNvSpPr/>
      </dsp:nvSpPr>
      <dsp:spPr>
        <a:xfrm rot="5400000">
          <a:off x="3763895" y="-1261969"/>
          <a:ext cx="386239" cy="7082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b="1" kern="1200" smtClean="0"/>
            <a:t>Přípravný kurz a posuzování žadatelů a zařazení do evidence žadatelů</a:t>
          </a:r>
          <a:endParaRPr lang="cs-CZ" sz="1500" b="1" kern="1200"/>
        </a:p>
      </dsp:txBody>
      <dsp:txXfrm rot="-5400000">
        <a:off x="415951" y="2104830"/>
        <a:ext cx="7063274" cy="348529"/>
      </dsp:txXfrm>
    </dsp:sp>
    <dsp:sp modelId="{F37B64E4-664D-4307-875B-2986729A79C7}">
      <dsp:nvSpPr>
        <dsp:cNvPr id="0" name=""/>
        <dsp:cNvSpPr/>
      </dsp:nvSpPr>
      <dsp:spPr>
        <a:xfrm rot="5400000">
          <a:off x="-89132" y="2703016"/>
          <a:ext cx="594214" cy="41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b="1" kern="1200" dirty="0"/>
        </a:p>
      </dsp:txBody>
      <dsp:txXfrm rot="-5400000">
        <a:off x="0" y="2821859"/>
        <a:ext cx="415950" cy="178264"/>
      </dsp:txXfrm>
    </dsp:sp>
    <dsp:sp modelId="{593DA327-B472-4E17-BFBE-BE27B94C2847}">
      <dsp:nvSpPr>
        <dsp:cNvPr id="0" name=""/>
        <dsp:cNvSpPr/>
      </dsp:nvSpPr>
      <dsp:spPr>
        <a:xfrm rot="5400000">
          <a:off x="3763895" y="-734060"/>
          <a:ext cx="386239" cy="7082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b="1" kern="1200" dirty="0" smtClean="0"/>
            <a:t>Párování</a:t>
          </a:r>
          <a:endParaRPr lang="cs-CZ" sz="1500" b="1" kern="1200" dirty="0"/>
        </a:p>
      </dsp:txBody>
      <dsp:txXfrm rot="-5400000">
        <a:off x="415951" y="2632739"/>
        <a:ext cx="7063274" cy="348529"/>
      </dsp:txXfrm>
    </dsp:sp>
    <dsp:sp modelId="{8B7473B0-032B-4228-939D-B61311682CDA}">
      <dsp:nvSpPr>
        <dsp:cNvPr id="0" name=""/>
        <dsp:cNvSpPr/>
      </dsp:nvSpPr>
      <dsp:spPr>
        <a:xfrm rot="5400000">
          <a:off x="-89132" y="3230925"/>
          <a:ext cx="594214" cy="41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b="1" kern="1200" dirty="0"/>
        </a:p>
      </dsp:txBody>
      <dsp:txXfrm rot="-5400000">
        <a:off x="0" y="3349768"/>
        <a:ext cx="415950" cy="178264"/>
      </dsp:txXfrm>
    </dsp:sp>
    <dsp:sp modelId="{017622BD-4B6E-44BD-B406-2FEE52B46FEB}">
      <dsp:nvSpPr>
        <dsp:cNvPr id="0" name=""/>
        <dsp:cNvSpPr/>
      </dsp:nvSpPr>
      <dsp:spPr>
        <a:xfrm rot="5400000">
          <a:off x="3754617" y="-265378"/>
          <a:ext cx="386239" cy="7082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0" algn="l" defTabSz="666750" rtl="0">
            <a:lnSpc>
              <a:spcPct val="90000"/>
            </a:lnSpc>
            <a:spcBef>
              <a:spcPct val="0"/>
            </a:spcBef>
            <a:spcAft>
              <a:spcPts val="270"/>
            </a:spcAft>
            <a:buChar char="••"/>
          </a:pPr>
          <a:r>
            <a:rPr lang="cs-CZ" sz="1500" b="1" kern="1200" dirty="0" smtClean="0"/>
            <a:t>Soudní řízení </a:t>
          </a:r>
          <a:r>
            <a:rPr lang="cs-CZ" sz="1500" b="1" kern="1200" dirty="0" smtClean="0"/>
            <a:t>o umístění do péče před osvojením </a:t>
          </a:r>
          <a:endParaRPr lang="cs-CZ" sz="1500" b="1" kern="1200" dirty="0"/>
        </a:p>
      </dsp:txBody>
      <dsp:txXfrm rot="-5400000">
        <a:off x="406673" y="3101421"/>
        <a:ext cx="7063274" cy="348529"/>
      </dsp:txXfrm>
    </dsp:sp>
    <dsp:sp modelId="{60C1470C-5ECD-45B3-A49B-E300F6E9AD69}">
      <dsp:nvSpPr>
        <dsp:cNvPr id="0" name=""/>
        <dsp:cNvSpPr/>
      </dsp:nvSpPr>
      <dsp:spPr>
        <a:xfrm rot="5400000">
          <a:off x="-89132" y="3758833"/>
          <a:ext cx="594214" cy="41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b="1" kern="1200" dirty="0"/>
        </a:p>
      </dsp:txBody>
      <dsp:txXfrm rot="-5400000">
        <a:off x="0" y="3877676"/>
        <a:ext cx="415950" cy="178264"/>
      </dsp:txXfrm>
    </dsp:sp>
    <dsp:sp modelId="{7A1F8C4B-3CA8-4482-8FD0-CC26D5AF98A3}">
      <dsp:nvSpPr>
        <dsp:cNvPr id="0" name=""/>
        <dsp:cNvSpPr/>
      </dsp:nvSpPr>
      <dsp:spPr>
        <a:xfrm rot="5400000">
          <a:off x="3763895" y="321756"/>
          <a:ext cx="386239" cy="7082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b="1" kern="1200" dirty="0" smtClean="0"/>
            <a:t>Soudní řízení o osvojení </a:t>
          </a:r>
          <a:endParaRPr lang="cs-CZ" sz="1500" b="1" kern="1200" dirty="0"/>
        </a:p>
      </dsp:txBody>
      <dsp:txXfrm rot="-5400000">
        <a:off x="415951" y="3688556"/>
        <a:ext cx="7063274" cy="348529"/>
      </dsp:txXfrm>
    </dsp:sp>
    <dsp:sp modelId="{446B79AE-7B65-4871-8AB3-52D869C0FD72}">
      <dsp:nvSpPr>
        <dsp:cNvPr id="0" name=""/>
        <dsp:cNvSpPr/>
      </dsp:nvSpPr>
      <dsp:spPr>
        <a:xfrm rot="5400000">
          <a:off x="-89132" y="4286742"/>
          <a:ext cx="594214" cy="41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b="1" kern="1200" dirty="0"/>
        </a:p>
      </dsp:txBody>
      <dsp:txXfrm rot="-5400000">
        <a:off x="0" y="4405585"/>
        <a:ext cx="415950" cy="178264"/>
      </dsp:txXfrm>
    </dsp:sp>
    <dsp:sp modelId="{8CAB53F3-1A62-41DD-AA44-33A5D9711183}">
      <dsp:nvSpPr>
        <dsp:cNvPr id="0" name=""/>
        <dsp:cNvSpPr/>
      </dsp:nvSpPr>
      <dsp:spPr>
        <a:xfrm rot="5400000">
          <a:off x="3763895" y="849665"/>
          <a:ext cx="386239" cy="7082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b="1" kern="1200" dirty="0" smtClean="0"/>
            <a:t>Výchova v osvojitelské rodině</a:t>
          </a:r>
          <a:endParaRPr lang="cs-CZ" sz="1500" b="1" kern="1200" dirty="0"/>
        </a:p>
      </dsp:txBody>
      <dsp:txXfrm rot="-5400000">
        <a:off x="415951" y="4216465"/>
        <a:ext cx="7063274" cy="3485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4A01D0-B828-46A8-BA23-E81F71522E69}">
      <dsp:nvSpPr>
        <dsp:cNvPr id="0" name=""/>
        <dsp:cNvSpPr/>
      </dsp:nvSpPr>
      <dsp:spPr>
        <a:xfrm rot="5400000">
          <a:off x="-71914" y="80689"/>
          <a:ext cx="559780" cy="41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b="1" kern="1200" dirty="0"/>
        </a:p>
      </dsp:txBody>
      <dsp:txXfrm rot="-5400000">
        <a:off x="1" y="216749"/>
        <a:ext cx="415950" cy="143830"/>
      </dsp:txXfrm>
    </dsp:sp>
    <dsp:sp modelId="{9E057EED-3084-4BA3-BB0A-70A91E24A07D}">
      <dsp:nvSpPr>
        <dsp:cNvPr id="0" name=""/>
        <dsp:cNvSpPr/>
      </dsp:nvSpPr>
      <dsp:spPr>
        <a:xfrm rot="5400000">
          <a:off x="3763895" y="-3347944"/>
          <a:ext cx="386239" cy="7082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b="1" kern="1200" dirty="0" smtClean="0"/>
            <a:t>Vstup dítěte do procesu</a:t>
          </a:r>
          <a:endParaRPr lang="cs-CZ" sz="1500" b="1" kern="1200" dirty="0"/>
        </a:p>
      </dsp:txBody>
      <dsp:txXfrm rot="-5400000">
        <a:off x="415951" y="18855"/>
        <a:ext cx="7063274" cy="348529"/>
      </dsp:txXfrm>
    </dsp:sp>
    <dsp:sp modelId="{6479AB2D-A725-4488-B3AA-AE762DEBABA9}">
      <dsp:nvSpPr>
        <dsp:cNvPr id="0" name=""/>
        <dsp:cNvSpPr/>
      </dsp:nvSpPr>
      <dsp:spPr>
        <a:xfrm rot="5400000">
          <a:off x="-89132" y="591381"/>
          <a:ext cx="594214" cy="41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b="1" kern="1200" dirty="0"/>
        </a:p>
      </dsp:txBody>
      <dsp:txXfrm rot="-5400000">
        <a:off x="0" y="710224"/>
        <a:ext cx="415950" cy="178264"/>
      </dsp:txXfrm>
    </dsp:sp>
    <dsp:sp modelId="{F5CC6D99-ECFE-4E37-87DD-4556415CC3F2}">
      <dsp:nvSpPr>
        <dsp:cNvPr id="0" name=""/>
        <dsp:cNvSpPr/>
      </dsp:nvSpPr>
      <dsp:spPr>
        <a:xfrm rot="5400000">
          <a:off x="3763895" y="-2845696"/>
          <a:ext cx="386239" cy="7082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b="1" kern="1200" dirty="0" smtClean="0"/>
            <a:t>Soudní řízení o umístění dítěte mimo rodinu</a:t>
          </a:r>
          <a:endParaRPr lang="cs-CZ" sz="1500" b="1" kern="1200" dirty="0"/>
        </a:p>
      </dsp:txBody>
      <dsp:txXfrm rot="-5400000">
        <a:off x="415951" y="521103"/>
        <a:ext cx="7063274" cy="348529"/>
      </dsp:txXfrm>
    </dsp:sp>
    <dsp:sp modelId="{B435AE73-9B04-4BD3-924E-BB18CBC78171}">
      <dsp:nvSpPr>
        <dsp:cNvPr id="0" name=""/>
        <dsp:cNvSpPr/>
      </dsp:nvSpPr>
      <dsp:spPr>
        <a:xfrm rot="5400000">
          <a:off x="-89132" y="1119289"/>
          <a:ext cx="594214" cy="41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b="1" kern="1200" dirty="0"/>
        </a:p>
      </dsp:txBody>
      <dsp:txXfrm rot="-5400000">
        <a:off x="0" y="1238132"/>
        <a:ext cx="415950" cy="178264"/>
      </dsp:txXfrm>
    </dsp:sp>
    <dsp:sp modelId="{7F08E2F2-EFFF-4462-AB32-8EE2E5D8896A}">
      <dsp:nvSpPr>
        <dsp:cNvPr id="0" name=""/>
        <dsp:cNvSpPr/>
      </dsp:nvSpPr>
      <dsp:spPr>
        <a:xfrm rot="5400000">
          <a:off x="3763895" y="-2317787"/>
          <a:ext cx="386239" cy="7082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b="1" kern="1200" dirty="0" smtClean="0"/>
            <a:t>Intervence OSPOD a pověřených osob </a:t>
          </a:r>
          <a:endParaRPr lang="cs-CZ" sz="1500" b="1" kern="1200" dirty="0"/>
        </a:p>
      </dsp:txBody>
      <dsp:txXfrm rot="-5400000">
        <a:off x="415951" y="1049012"/>
        <a:ext cx="7063274" cy="348529"/>
      </dsp:txXfrm>
    </dsp:sp>
    <dsp:sp modelId="{522E5507-302C-4A3C-9810-8A31CA52903F}">
      <dsp:nvSpPr>
        <dsp:cNvPr id="0" name=""/>
        <dsp:cNvSpPr/>
      </dsp:nvSpPr>
      <dsp:spPr>
        <a:xfrm rot="5400000">
          <a:off x="-89132" y="1647198"/>
          <a:ext cx="594214" cy="41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b="1" kern="1200" dirty="0"/>
        </a:p>
      </dsp:txBody>
      <dsp:txXfrm rot="-5400000">
        <a:off x="0" y="1766041"/>
        <a:ext cx="415950" cy="178264"/>
      </dsp:txXfrm>
    </dsp:sp>
    <dsp:sp modelId="{11C21559-9331-4F8A-A51B-551DDD3A8185}">
      <dsp:nvSpPr>
        <dsp:cNvPr id="0" name=""/>
        <dsp:cNvSpPr/>
      </dsp:nvSpPr>
      <dsp:spPr>
        <a:xfrm rot="5400000">
          <a:off x="3763895" y="-1789878"/>
          <a:ext cx="386239" cy="7082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b="1" kern="1200" dirty="0" smtClean="0"/>
            <a:t>Vstup budoucích osvojitelů do procesu</a:t>
          </a:r>
          <a:endParaRPr lang="cs-CZ" sz="1500" b="1" kern="1200" dirty="0"/>
        </a:p>
      </dsp:txBody>
      <dsp:txXfrm rot="-5400000">
        <a:off x="415951" y="1576921"/>
        <a:ext cx="7063274" cy="348529"/>
      </dsp:txXfrm>
    </dsp:sp>
    <dsp:sp modelId="{513811E2-BB0D-47A5-BA0A-51BD7C4066F4}">
      <dsp:nvSpPr>
        <dsp:cNvPr id="0" name=""/>
        <dsp:cNvSpPr/>
      </dsp:nvSpPr>
      <dsp:spPr>
        <a:xfrm rot="5400000">
          <a:off x="-89132" y="2175107"/>
          <a:ext cx="594214" cy="41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b="1" kern="1200"/>
        </a:p>
      </dsp:txBody>
      <dsp:txXfrm rot="-5400000">
        <a:off x="0" y="2293950"/>
        <a:ext cx="415950" cy="178264"/>
      </dsp:txXfrm>
    </dsp:sp>
    <dsp:sp modelId="{3B6066C6-7930-4190-8D89-56A3F065AB41}">
      <dsp:nvSpPr>
        <dsp:cNvPr id="0" name=""/>
        <dsp:cNvSpPr/>
      </dsp:nvSpPr>
      <dsp:spPr>
        <a:xfrm rot="5400000">
          <a:off x="3763895" y="-1261969"/>
          <a:ext cx="386239" cy="7082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b="1" kern="1200" smtClean="0"/>
            <a:t>Přípravný kurz a posuzování žadatelů a zařazení do evidence žadatelů</a:t>
          </a:r>
          <a:endParaRPr lang="cs-CZ" sz="1500" b="1" kern="1200"/>
        </a:p>
      </dsp:txBody>
      <dsp:txXfrm rot="-5400000">
        <a:off x="415951" y="2104830"/>
        <a:ext cx="7063274" cy="348529"/>
      </dsp:txXfrm>
    </dsp:sp>
    <dsp:sp modelId="{F37B64E4-664D-4307-875B-2986729A79C7}">
      <dsp:nvSpPr>
        <dsp:cNvPr id="0" name=""/>
        <dsp:cNvSpPr/>
      </dsp:nvSpPr>
      <dsp:spPr>
        <a:xfrm rot="5400000">
          <a:off x="-89132" y="2703016"/>
          <a:ext cx="594214" cy="41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b="1" kern="1200" dirty="0"/>
        </a:p>
      </dsp:txBody>
      <dsp:txXfrm rot="-5400000">
        <a:off x="0" y="2821859"/>
        <a:ext cx="415950" cy="178264"/>
      </dsp:txXfrm>
    </dsp:sp>
    <dsp:sp modelId="{593DA327-B472-4E17-BFBE-BE27B94C2847}">
      <dsp:nvSpPr>
        <dsp:cNvPr id="0" name=""/>
        <dsp:cNvSpPr/>
      </dsp:nvSpPr>
      <dsp:spPr>
        <a:xfrm rot="5400000">
          <a:off x="3763895" y="-734060"/>
          <a:ext cx="386239" cy="7082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b="1" kern="1200" dirty="0" smtClean="0"/>
            <a:t>Párování</a:t>
          </a:r>
          <a:endParaRPr lang="cs-CZ" sz="1500" b="1" kern="1200" dirty="0"/>
        </a:p>
      </dsp:txBody>
      <dsp:txXfrm rot="-5400000">
        <a:off x="415951" y="2632739"/>
        <a:ext cx="7063274" cy="348529"/>
      </dsp:txXfrm>
    </dsp:sp>
    <dsp:sp modelId="{8B7473B0-032B-4228-939D-B61311682CDA}">
      <dsp:nvSpPr>
        <dsp:cNvPr id="0" name=""/>
        <dsp:cNvSpPr/>
      </dsp:nvSpPr>
      <dsp:spPr>
        <a:xfrm rot="5400000">
          <a:off x="-89132" y="3230925"/>
          <a:ext cx="594214" cy="41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b="1" kern="1200" dirty="0"/>
        </a:p>
      </dsp:txBody>
      <dsp:txXfrm rot="-5400000">
        <a:off x="0" y="3349768"/>
        <a:ext cx="415950" cy="178264"/>
      </dsp:txXfrm>
    </dsp:sp>
    <dsp:sp modelId="{017622BD-4B6E-44BD-B406-2FEE52B46FEB}">
      <dsp:nvSpPr>
        <dsp:cNvPr id="0" name=""/>
        <dsp:cNvSpPr/>
      </dsp:nvSpPr>
      <dsp:spPr>
        <a:xfrm rot="5400000">
          <a:off x="3754617" y="-265378"/>
          <a:ext cx="386239" cy="7082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b="1" kern="1200" dirty="0" smtClean="0"/>
            <a:t>Soudní řízení </a:t>
          </a:r>
          <a:r>
            <a:rPr lang="cs-CZ" sz="1500" b="1" kern="1200" dirty="0" smtClean="0"/>
            <a:t>o umístění do péče před osvojením </a:t>
          </a:r>
          <a:endParaRPr lang="cs-CZ" sz="1500" b="1" kern="1200" dirty="0"/>
        </a:p>
      </dsp:txBody>
      <dsp:txXfrm rot="-5400000">
        <a:off x="406673" y="3101421"/>
        <a:ext cx="7063274" cy="348529"/>
      </dsp:txXfrm>
    </dsp:sp>
    <dsp:sp modelId="{60C1470C-5ECD-45B3-A49B-E300F6E9AD69}">
      <dsp:nvSpPr>
        <dsp:cNvPr id="0" name=""/>
        <dsp:cNvSpPr/>
      </dsp:nvSpPr>
      <dsp:spPr>
        <a:xfrm rot="5400000">
          <a:off x="-89132" y="3758833"/>
          <a:ext cx="594214" cy="41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b="1" kern="1200" dirty="0"/>
        </a:p>
      </dsp:txBody>
      <dsp:txXfrm rot="-5400000">
        <a:off x="0" y="3877676"/>
        <a:ext cx="415950" cy="178264"/>
      </dsp:txXfrm>
    </dsp:sp>
    <dsp:sp modelId="{7A1F8C4B-3CA8-4482-8FD0-CC26D5AF98A3}">
      <dsp:nvSpPr>
        <dsp:cNvPr id="0" name=""/>
        <dsp:cNvSpPr/>
      </dsp:nvSpPr>
      <dsp:spPr>
        <a:xfrm rot="5400000">
          <a:off x="3763895" y="321756"/>
          <a:ext cx="386239" cy="7082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b="1" kern="1200" dirty="0" smtClean="0"/>
            <a:t>Soudní řízení o osvojení </a:t>
          </a:r>
          <a:endParaRPr lang="cs-CZ" sz="1500" b="1" kern="1200" dirty="0"/>
        </a:p>
      </dsp:txBody>
      <dsp:txXfrm rot="-5400000">
        <a:off x="415951" y="3688556"/>
        <a:ext cx="7063274" cy="348529"/>
      </dsp:txXfrm>
    </dsp:sp>
    <dsp:sp modelId="{446B79AE-7B65-4871-8AB3-52D869C0FD72}">
      <dsp:nvSpPr>
        <dsp:cNvPr id="0" name=""/>
        <dsp:cNvSpPr/>
      </dsp:nvSpPr>
      <dsp:spPr>
        <a:xfrm rot="5400000">
          <a:off x="-89132" y="4286742"/>
          <a:ext cx="594214" cy="41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b="1" kern="1200" dirty="0"/>
        </a:p>
      </dsp:txBody>
      <dsp:txXfrm rot="-5400000">
        <a:off x="0" y="4405585"/>
        <a:ext cx="415950" cy="178264"/>
      </dsp:txXfrm>
    </dsp:sp>
    <dsp:sp modelId="{8CAB53F3-1A62-41DD-AA44-33A5D9711183}">
      <dsp:nvSpPr>
        <dsp:cNvPr id="0" name=""/>
        <dsp:cNvSpPr/>
      </dsp:nvSpPr>
      <dsp:spPr>
        <a:xfrm rot="5400000">
          <a:off x="3763895" y="849665"/>
          <a:ext cx="386239" cy="7082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b="1" kern="1200" dirty="0" smtClean="0"/>
            <a:t>Výchova v osvojitelské rodině</a:t>
          </a:r>
          <a:endParaRPr lang="cs-CZ" sz="1500" b="1" kern="1200" dirty="0"/>
        </a:p>
      </dsp:txBody>
      <dsp:txXfrm rot="-5400000">
        <a:off x="415951" y="4216465"/>
        <a:ext cx="7063274" cy="3485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B57C3-3213-463E-9F4A-993BCC349A83}" type="datetimeFigureOut">
              <a:rPr lang="cs-CZ" smtClean="0"/>
              <a:t>8. 12. 2017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B26E0-5737-4468-AFA5-9146CF6B6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40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3790E9-73E7-4E8A-8937-C3F81E8FFBF5}" type="datetime1">
              <a:rPr lang="cs-CZ" smtClean="0"/>
              <a:t>8. 12. 2017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6FA90B-0EC5-4AF6-856A-A5E3B095C41E}" type="datetime1">
              <a:rPr lang="cs-CZ" smtClean="0"/>
              <a:t>8. 12. 2017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35FE4-2A9C-4688-B4D6-D6D94FBD9EBB}" type="datetime1">
              <a:rPr lang="cs-CZ" smtClean="0"/>
              <a:t>8. 12. 2017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9491CA-F8BA-4F5E-8B69-2AE013EB4CDB}" type="datetime1">
              <a:rPr lang="cs-CZ" smtClean="0"/>
              <a:t>8. 12. 2017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1943D4-059B-475B-9A05-31330E3A80D4}" type="datetime1">
              <a:rPr lang="cs-CZ" smtClean="0"/>
              <a:t>8. 12. 2017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0D3A3-B986-4972-90F7-5595F542EA10}" type="datetime1">
              <a:rPr lang="cs-CZ" smtClean="0"/>
              <a:t>8. 12. 2017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7CB51-CEC5-4E14-AFE9-C5E25023C784}" type="datetime1">
              <a:rPr lang="cs-CZ" smtClean="0"/>
              <a:t>8. 12. 2017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2DD3CE-F724-46D2-ABFD-93EB288346A3}" type="datetime1">
              <a:rPr lang="cs-CZ" smtClean="0"/>
              <a:t>8. 12. 2017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E4D2A3-63A5-40AD-8415-7A5C51244043}" type="datetime1">
              <a:rPr lang="cs-CZ" smtClean="0"/>
              <a:t>8. 12. 2017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8F3F9-167D-407F-817E-4589F4F0A5F0}" type="datetime1">
              <a:rPr lang="cs-CZ" smtClean="0"/>
              <a:t>8. 12. 2017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AEA63-47F4-413C-8386-6E181268B3CA}" type="datetime1">
              <a:rPr lang="cs-CZ" smtClean="0"/>
              <a:t>8. 12. 2017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68CF4D-4654-4719-B1D9-36C9271ED913}" type="datetime1">
              <a:rPr lang="cs-CZ" smtClean="0"/>
              <a:t>8. 12. 2017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pl-PL" smtClean="0"/>
              <a:t>Konference je financována Nadací Sirius</a:t>
            </a: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57D487-503E-450F-B508-8162B3D1E6ED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2492896"/>
            <a:ext cx="6400800" cy="1752600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Výstupy </a:t>
            </a:r>
            <a:r>
              <a:rPr lang="cs-CZ" b="1" dirty="0" smtClean="0">
                <a:solidFill>
                  <a:schemeClr val="bg1"/>
                </a:solidFill>
              </a:rPr>
              <a:t>a závěry výzkumu na téma osvojení </a:t>
            </a:r>
            <a:r>
              <a:rPr lang="cs-CZ" dirty="0" smtClean="0">
                <a:solidFill>
                  <a:schemeClr val="bg1"/>
                </a:solidFill>
              </a:rPr>
              <a:t/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>v Dánsku, Anglii a České republice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4" name="Picture 2" descr="C:\Users\Renata\Desktop\Projekty\CP NRP\CPNRP_2015_2018\logo_nada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024" y="692696"/>
            <a:ext cx="1138192" cy="939600"/>
          </a:xfrm>
          <a:prstGeom prst="rect">
            <a:avLst/>
          </a:prstGeom>
          <a:noFill/>
          <a:ln w="31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3" descr="logo Centrum podpo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8831" y="692696"/>
            <a:ext cx="909637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C:\Users\Renata\Desktop\SNRP\Loga, hl. papíry aj\Loga\logo-snrp-oranzov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155" y="692696"/>
            <a:ext cx="1785240" cy="93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1223120" y="2913330"/>
            <a:ext cx="7920880" cy="13849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Model osvojování</a:t>
            </a:r>
            <a:endParaRPr lang="cs-CZ" sz="3200" b="1" dirty="0" smtClean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endParaRPr lang="cs-CZ" sz="3200" b="1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Konference 8</a:t>
            </a: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. 12. 2017</a:t>
            </a:r>
            <a:endParaRPr lang="cs-CZ" dirty="0">
              <a:ln w="3175">
                <a:solidFill>
                  <a:schemeClr val="tx1"/>
                </a:solidFill>
              </a:ln>
              <a:solidFill>
                <a:srgbClr val="F47710"/>
              </a:solidFill>
            </a:endParaRP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3851920" y="6093296"/>
            <a:ext cx="2895600" cy="476250"/>
          </a:xfrm>
        </p:spPr>
        <p:txBody>
          <a:bodyPr/>
          <a:lstStyle/>
          <a:p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77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Model procesu osvojování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1700" b="1" dirty="0" smtClean="0"/>
              <a:t>Párování</a:t>
            </a:r>
            <a:endParaRPr lang="cs-CZ" sz="1700" b="1" dirty="0"/>
          </a:p>
          <a:p>
            <a:pPr lvl="0"/>
            <a:r>
              <a:rPr lang="cs-CZ" sz="1700" dirty="0"/>
              <a:t>Zprostředkování osvojení probíhá na krajské i na celostátní úrovni (zajišťuje MPSV), případně přes Úřad pro mezinárodněprávní ochranu dětí.</a:t>
            </a:r>
          </a:p>
          <a:p>
            <a:pPr lvl="0"/>
            <a:r>
              <a:rPr lang="cs-CZ" sz="1700" dirty="0"/>
              <a:t>V případě adresného souhlasu biologických rodičů párování probíhá mezi biologickými rodiči a zájemci o osvojení. Zprostředkování tedy neprovádí orgán sociálně-právní ochrany dětí; OSPOD však před soudním řízením o umístění do </a:t>
            </a:r>
            <a:r>
              <a:rPr lang="cs-CZ" sz="1700" dirty="0" err="1"/>
              <a:t>předadopční</a:t>
            </a:r>
            <a:r>
              <a:rPr lang="cs-CZ" sz="1700" dirty="0"/>
              <a:t> péče provede v rodině zájemců o osvojení šetření a rodinu dále monitoruje.</a:t>
            </a:r>
          </a:p>
          <a:p>
            <a:pPr lvl="0"/>
            <a:r>
              <a:rPr lang="cs-CZ" sz="1700" dirty="0"/>
              <a:t>Zprostředkování </a:t>
            </a:r>
            <a:r>
              <a:rPr lang="cs-CZ" sz="1700" dirty="0" smtClean="0"/>
              <a:t>neprovádí orgán </a:t>
            </a:r>
            <a:r>
              <a:rPr lang="cs-CZ" sz="1700" dirty="0"/>
              <a:t>sociálně-právní ochrany dětí ani v případě, že o adopci žádají pěstouni dítěte.</a:t>
            </a:r>
          </a:p>
          <a:p>
            <a:pPr lvl="0"/>
            <a:r>
              <a:rPr lang="cs-CZ" sz="1700" dirty="0"/>
              <a:t>Existuje centrální registr žadatelů o osvojení, přístupný i z jednotlivých krajů.</a:t>
            </a:r>
          </a:p>
          <a:p>
            <a:r>
              <a:rPr lang="cs-CZ" sz="1700" dirty="0"/>
              <a:t>Existuje centrální registr dětí k osvojení, přístupný i z jednotlivých krajů.</a:t>
            </a:r>
            <a:endParaRPr lang="cs-CZ" sz="1700" dirty="0" smtClean="0"/>
          </a:p>
          <a:p>
            <a:pPr marL="82296" indent="0">
              <a:buNone/>
            </a:pPr>
            <a:endParaRPr lang="cs-CZ" sz="17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10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1763688" y="1655765"/>
            <a:ext cx="484505" cy="4221508"/>
          </a:xfrm>
          <a:prstGeom prst="downArrow">
            <a:avLst/>
          </a:prstGeom>
          <a:solidFill>
            <a:schemeClr val="accent1"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75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Model procesu osvojování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sz="1700" b="1" dirty="0" smtClean="0"/>
              <a:t>Soudní </a:t>
            </a:r>
            <a:r>
              <a:rPr lang="cs-CZ" sz="1700" b="1" dirty="0"/>
              <a:t>řízení o umístění do péče před osvojením </a:t>
            </a:r>
          </a:p>
          <a:p>
            <a:pPr lvl="0"/>
            <a:r>
              <a:rPr lang="cs-CZ" sz="1700" dirty="0"/>
              <a:t>Soudní řízení o umístění do péče před osvojením započne do půl roku od umístění dítěte mimo rodinu (pokud byla adopce vyhodnocena jako nevhodnější způsob zajištění trvalého rodinného prostředí pro dítě). </a:t>
            </a:r>
          </a:p>
          <a:p>
            <a:r>
              <a:rPr lang="cs-CZ" sz="1700" dirty="0"/>
              <a:t>Pokud dítě již bylo na základě adresného souhlasu a předběžného opatření umístěno do péče zájemců o osvojení nebo pokud bylo umístěno do péče pěstounů – nynějších zájemců o adopci, soudní řízení o umístění do péče před osvojením neprobíhá, a proběhne až řízení o osvojení (po 6 měsících od umístění dítěte do jejich péče, ale nejdříve poté, co zájemci dokončili přípravu a prošli procesem posouzení). </a:t>
            </a:r>
            <a:endParaRPr lang="cs-CZ" sz="1700" dirty="0" smtClean="0"/>
          </a:p>
          <a:p>
            <a:pPr marL="82296" indent="0">
              <a:buNone/>
            </a:pPr>
            <a:r>
              <a:rPr lang="cs-CZ" sz="1700" b="1" dirty="0"/>
              <a:t>Soudní řízení o osvojení </a:t>
            </a:r>
          </a:p>
          <a:p>
            <a:pPr lvl="0"/>
            <a:r>
              <a:rPr lang="cs-CZ" sz="1700" dirty="0"/>
              <a:t>Soudní řízení o osvojení započne za půl roku od umístění dítěte do péče před osvojením.</a:t>
            </a:r>
          </a:p>
          <a:p>
            <a:r>
              <a:rPr lang="cs-CZ" sz="1700" dirty="0"/>
              <a:t>Pokud bylo dítě v péči zájemců o osvojení na základě adresného souhlasu, počítá se doba této péče do doby péče před osvojením; soudní řízení o osvojení však začne až poté, co zájemci o osvojení prošli přípravou a posouzením. </a:t>
            </a:r>
            <a:endParaRPr lang="cs-CZ" sz="1700" dirty="0" smtClean="0"/>
          </a:p>
          <a:p>
            <a:pPr marL="82296" indent="0">
              <a:buNone/>
            </a:pPr>
            <a:endParaRPr lang="cs-CZ" sz="17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11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1763688" y="1655765"/>
            <a:ext cx="484505" cy="4581548"/>
          </a:xfrm>
          <a:prstGeom prst="downArrow">
            <a:avLst/>
          </a:prstGeom>
          <a:solidFill>
            <a:schemeClr val="accent1"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54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Model procesu osvojování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2296" indent="0">
              <a:buNone/>
            </a:pPr>
            <a:r>
              <a:rPr lang="cs-CZ" sz="1700" b="1" dirty="0"/>
              <a:t>Výchova v osvojitelské rodině</a:t>
            </a:r>
          </a:p>
          <a:p>
            <a:pPr lvl="0"/>
            <a:r>
              <a:rPr lang="cs-CZ" sz="1700" dirty="0"/>
              <a:t>Po soudním rozhodnutí o osvojení jsou osvojitelské rodiny v pravidelném kontaktu s OSPOD (podpůrné a monitorovací konzultace). </a:t>
            </a:r>
          </a:p>
          <a:p>
            <a:pPr lvl="0"/>
            <a:r>
              <a:rPr lang="cs-CZ" sz="1700" dirty="0"/>
              <a:t>Krajská interdisciplinární centra pro rodiny s dětmi v náhradní rodinné péči (včetně osvojení):</a:t>
            </a:r>
          </a:p>
          <a:p>
            <a:pPr lvl="1"/>
            <a:r>
              <a:rPr lang="cs-CZ" sz="1300" dirty="0"/>
              <a:t>poskytují </a:t>
            </a:r>
            <a:r>
              <a:rPr lang="cs-CZ" sz="1300" dirty="0" err="1"/>
              <a:t>postadopční</a:t>
            </a:r>
            <a:r>
              <a:rPr lang="cs-CZ" sz="1300" dirty="0"/>
              <a:t> služby osvojitelům, jejich biologickým dětem, osvojeným dětem (i dospělým);</a:t>
            </a:r>
          </a:p>
          <a:p>
            <a:pPr lvl="1"/>
            <a:r>
              <a:rPr lang="cs-CZ" sz="1300" dirty="0"/>
              <a:t>podporují kontakty osvojitelské a biologické rodiny, pokud se jedná o otevřenou adopci;</a:t>
            </a:r>
          </a:p>
          <a:p>
            <a:pPr lvl="1"/>
            <a:r>
              <a:rPr lang="cs-CZ" sz="1300" dirty="0"/>
              <a:t>zajišťují kontinuitu příprav a </a:t>
            </a:r>
            <a:r>
              <a:rPr lang="cs-CZ" sz="1300" dirty="0" err="1"/>
              <a:t>postadopčních</a:t>
            </a:r>
            <a:r>
              <a:rPr lang="cs-CZ" sz="1300" dirty="0"/>
              <a:t> služeb (s osvojitelskými rodinami pracují od začátku pokud možno stejní lidé).</a:t>
            </a:r>
          </a:p>
          <a:p>
            <a:r>
              <a:rPr lang="cs-CZ" sz="1800" dirty="0"/>
              <a:t>OSPOD a další pověřené osoby nabízejí a poskytují podporu biologickým rodinám, které daly souhlas k osvojení nebo jejichž dítě bylo odebráno a osvojeno.</a:t>
            </a:r>
          </a:p>
          <a:p>
            <a:r>
              <a:rPr lang="cs-CZ" sz="1800" dirty="0"/>
              <a:t>Informace o biologické rodině jsou schraňovány v centrálním systému, aby se děti mohly dostat k informacím o svém původu.</a:t>
            </a:r>
          </a:p>
          <a:p>
            <a:r>
              <a:rPr lang="cs-CZ" sz="1800" dirty="0"/>
              <a:t>Děti jsou vhodným způsobem informovány o tom, že jsou osvojené. </a:t>
            </a:r>
            <a:endParaRPr lang="cs-CZ" sz="1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12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1763688" y="1655764"/>
            <a:ext cx="484505" cy="4869580"/>
          </a:xfrm>
          <a:prstGeom prst="downArrow">
            <a:avLst/>
          </a:prstGeom>
          <a:solidFill>
            <a:schemeClr val="accent1"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2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Celkový rámec: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cs-CZ" sz="2000" b="1" dirty="0" smtClean="0"/>
              <a:t>PROBLÉM</a:t>
            </a:r>
            <a:r>
              <a:rPr lang="cs-CZ" sz="2000" b="1" dirty="0"/>
              <a:t>: Nejasný smysl osvojení.</a:t>
            </a:r>
          </a:p>
          <a:p>
            <a:pPr lvl="0"/>
            <a:r>
              <a:rPr lang="cs-CZ" sz="2000" dirty="0"/>
              <a:t>Neexistuje jasná státní politika osvojování.</a:t>
            </a:r>
          </a:p>
          <a:p>
            <a:pPr lvl="0"/>
            <a:r>
              <a:rPr lang="cs-CZ" sz="2000" dirty="0"/>
              <a:t>Chybí veřejná (odborná, laická i politická) debata o smyslu adopcí (nástroj SPOD, i pro starší děti, primární je zájem dětí, otevřenost v adopci, …).</a:t>
            </a:r>
          </a:p>
          <a:p>
            <a:pPr lvl="0"/>
            <a:r>
              <a:rPr lang="cs-CZ" sz="2000" dirty="0"/>
              <a:t>V novém občanském zákoníku se mísí osvojení nezletilých a zletilých, adopce není definována jako institut náhradní rodinné péče. </a:t>
            </a:r>
          </a:p>
          <a:p>
            <a:r>
              <a:rPr lang="cs-CZ" sz="2000" dirty="0"/>
              <a:t>Přístup „hledáme rodiče pro děti (a to včetně dětí starších a sourozeneckých skupin)“ není všeobecně sdílený, v praxi jde často o hledání „dítěte pro rodiče“ (osvojení = přijmu zdravé miminko), nedaří se osvojovat děti se zdravotním postižením, z menšin</a:t>
            </a:r>
            <a:r>
              <a:rPr lang="cs-CZ" sz="2000" dirty="0" smtClean="0"/>
              <a:t>.</a:t>
            </a:r>
          </a:p>
          <a:p>
            <a:pPr marL="82296" indent="0">
              <a:buNone/>
            </a:pPr>
            <a:r>
              <a:rPr lang="cs-CZ" sz="2000" b="1" i="1" dirty="0"/>
              <a:t>OPATŘENÍ: Definovat smysl osvojení primárně jako naplnění zájmů a potřeb dítěte, které nemohlo zůstat v péči biologických rodičů. </a:t>
            </a:r>
            <a:endParaRPr lang="cs-CZ" sz="2000" b="1" dirty="0"/>
          </a:p>
          <a:p>
            <a:pPr lvl="0"/>
            <a:r>
              <a:rPr lang="cs-CZ" sz="2000" i="1" dirty="0"/>
              <a:t>V zákoně definovat osvojení jako nástroj / jeden ze způsobů sociálně-právní ochrany, používaný pro nalezení a vytvoření trvalého rodinného prostředí pro děti, které ani po intenzivní snaze o sanaci rodiny nemohou zůstat v péči biologických rodičů.</a:t>
            </a:r>
            <a:endParaRPr lang="cs-CZ" sz="2000" dirty="0"/>
          </a:p>
          <a:p>
            <a:pPr lvl="0"/>
            <a:r>
              <a:rPr lang="cs-CZ" sz="2000" i="1" dirty="0"/>
              <a:t>Doplnit § 794 („Osvojením se rozumí přijetí cizí osoby za vlastní“) následujícím textem: „… a vytvoření vhodného náhradního rodinného prostředí pro děti, které nemohou zůstat v péči biologických rodičů.“</a:t>
            </a:r>
            <a:endParaRPr lang="cs-CZ" sz="2000" dirty="0"/>
          </a:p>
          <a:p>
            <a:pPr lvl="0"/>
            <a:r>
              <a:rPr lang="cs-CZ" sz="2000" i="1" dirty="0"/>
              <a:t>V NOZ odlišit osvojení zletilého od osvojení nezletilého.</a:t>
            </a:r>
            <a:endParaRPr lang="cs-CZ" sz="2000" dirty="0"/>
          </a:p>
          <a:p>
            <a:pPr lvl="0"/>
            <a:r>
              <a:rPr lang="cs-CZ" sz="2000" i="1" dirty="0"/>
              <a:t>V zákoně definovat otevřené adopce.</a:t>
            </a:r>
            <a:endParaRPr lang="cs-CZ" sz="2000" dirty="0"/>
          </a:p>
          <a:p>
            <a:r>
              <a:rPr lang="cs-CZ" sz="2000" i="1" dirty="0"/>
              <a:t>Při přípravách osvojitelů pracovat s představami budoucích osvojitelů o smyslu adopce a definovat smysl osvojení primárně jako naplnění zájmů a potřeb dítěte, které nemohlo zůstat v péči biologických rodičů (a současně respektovat zájem osvojitelů, kterým je naplnění rodičovských potřeb).</a:t>
            </a: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21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Celkový rámec: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05164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1400" b="1" dirty="0"/>
              <a:t>PROBLÉM: Systém je roztříštěný.</a:t>
            </a:r>
          </a:p>
          <a:p>
            <a:pPr lvl="0"/>
            <a:r>
              <a:rPr lang="cs-CZ" sz="1400" dirty="0"/>
              <a:t>Pod MPSV patří orgány sociálně-právní ochrany dětí a osoby pověřené sociálně-právní ochranou, sociální služby (např. domovy pro osoby se zdravotním postižením, kam jsou někdy umisťovány děti) a zařízení pro děti vyžadující okamžitou pomoc.</a:t>
            </a:r>
          </a:p>
          <a:p>
            <a:pPr lvl="0"/>
            <a:r>
              <a:rPr lang="cs-CZ" sz="1400" dirty="0"/>
              <a:t>Pod MŠMT spadají diagnostické ústavy, dětské domovy, výchovné ústavy a dětské domovy se školou.</a:t>
            </a:r>
          </a:p>
          <a:p>
            <a:pPr lvl="0"/>
            <a:r>
              <a:rPr lang="cs-CZ" sz="1400" dirty="0"/>
              <a:t>Pod MZ patří kojenecké ústavy a dětské domovy pro děti do tří let věku.</a:t>
            </a:r>
          </a:p>
          <a:p>
            <a:r>
              <a:rPr lang="cs-CZ" sz="1400" dirty="0"/>
              <a:t>Metodické vedení MPSV nefunguje dostatečně, jednotlivé kraje si vytvářejí vlastní systém a metodiky. Orgány sociálně-právní ochrany dětí v jednotlivých krajích tak fungují velmi odlišně</a:t>
            </a:r>
            <a:r>
              <a:rPr lang="cs-CZ" sz="1400" dirty="0" smtClean="0"/>
              <a:t>.</a:t>
            </a:r>
          </a:p>
          <a:p>
            <a:pPr marL="82296" indent="0">
              <a:buNone/>
            </a:pPr>
            <a:r>
              <a:rPr lang="cs-CZ" sz="1400" b="1" i="1" dirty="0"/>
              <a:t>OPATŘENÍ: Sjednotit systém.</a:t>
            </a:r>
            <a:endParaRPr lang="cs-CZ" sz="1400" b="1" dirty="0"/>
          </a:p>
          <a:p>
            <a:pPr lvl="0"/>
            <a:r>
              <a:rPr lang="cs-CZ" sz="1400" i="1" dirty="0"/>
              <a:t>Sloučit náhradní péči (včetně osvojení) pod rezortem sociálních věcí: na MPSV by měl existovat odbor pro náhradní péči, který by sjednocoval, </a:t>
            </a:r>
            <a:r>
              <a:rPr lang="cs-CZ" sz="1400" i="1" dirty="0" err="1"/>
              <a:t>supervidoval</a:t>
            </a:r>
            <a:r>
              <a:rPr lang="cs-CZ" sz="1400" i="1" dirty="0"/>
              <a:t> a garantoval praxi osvojení (a náhradní péče obecně</a:t>
            </a:r>
            <a:r>
              <a:rPr lang="cs-CZ" sz="1400" i="1" dirty="0" smtClean="0"/>
              <a:t>).</a:t>
            </a:r>
          </a:p>
          <a:p>
            <a:pPr marL="82296" indent="0">
              <a:buNone/>
            </a:pPr>
            <a:endParaRPr lang="cs-CZ" sz="1400" b="1" dirty="0" smtClean="0"/>
          </a:p>
          <a:p>
            <a:pPr marL="82296" indent="0">
              <a:buNone/>
            </a:pPr>
            <a:r>
              <a:rPr lang="cs-CZ" sz="1400" b="1" dirty="0" smtClean="0"/>
              <a:t>PROBLÉM</a:t>
            </a:r>
            <a:r>
              <a:rPr lang="cs-CZ" sz="1400" b="1" dirty="0"/>
              <a:t>: Roztříštěnost právních úprav.</a:t>
            </a:r>
          </a:p>
          <a:p>
            <a:r>
              <a:rPr lang="cs-CZ" sz="1400" dirty="0"/>
              <a:t>Adopci se věnuje několik zákonů: NOZ, ZSPOD, zákon o registrovaném partnerství.</a:t>
            </a:r>
          </a:p>
          <a:p>
            <a:pPr marL="82296" indent="0">
              <a:buNone/>
            </a:pPr>
            <a:r>
              <a:rPr lang="cs-CZ" sz="1400" b="1" i="1" dirty="0"/>
              <a:t>OPATŘENÍ: Sjednotit legislativu.</a:t>
            </a:r>
            <a:endParaRPr lang="cs-CZ" sz="1400" b="1" dirty="0"/>
          </a:p>
          <a:p>
            <a:pPr lvl="0"/>
            <a:r>
              <a:rPr lang="cs-CZ" sz="1400" i="1" dirty="0"/>
              <a:t>Osvojení by mělo být řešeno v jednom zákoně.</a:t>
            </a:r>
            <a:endParaRPr lang="cs-CZ" sz="1400" dirty="0"/>
          </a:p>
          <a:p>
            <a:pPr marL="82296" indent="0">
              <a:buNone/>
            </a:pPr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18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Celkový rámec: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400" b="1" dirty="0"/>
              <a:t>PROBLÉM: Systém funguje pomalu a motivuje k obcházení sociálně-právní ochrany, v důsledku funguje víc v zájmu osvojitelů než dětí.</a:t>
            </a:r>
          </a:p>
          <a:p>
            <a:pPr lvl="0"/>
            <a:r>
              <a:rPr lang="cs-CZ" sz="1400" dirty="0"/>
              <a:t>Proces osvojování trvá příliš dlouho, což jde proti zájmu dítěte na co nejrychlejší nalezení trvalého a stabilního prostředí.</a:t>
            </a:r>
          </a:p>
          <a:p>
            <a:pPr lvl="0"/>
            <a:r>
              <a:rPr lang="cs-CZ" sz="1400" dirty="0"/>
              <a:t>Zdlouhavost příprav, schvalování a zprostředkování (párování) motivuje zájemce o adopci k tomu, aby se těmto procesům vyhýbali s pomocí tzv. přímých adopcí (resp. tzv. adresného souhlasu s osvojením); část adopcí se tak odehrává do značné míry mimo dohled OSPOD a primárně v zájmu osvojitelů; v některých případech se zřejmě jedná i o obchod s dětmi.</a:t>
            </a:r>
          </a:p>
          <a:p>
            <a:r>
              <a:rPr lang="cs-CZ" sz="1400" dirty="0"/>
              <a:t>V krajních případech je systém obcházen tak, že se zájemce o osvojení nepravdivě prohlásí za otce dítěte a dohodne se s matkou, že se dítěte vzdá; i zde se pravděpodobně přinejmenším v některých případech jedná o obchod s dětmi</a:t>
            </a:r>
            <a:r>
              <a:rPr lang="cs-CZ" sz="1400" dirty="0" smtClean="0"/>
              <a:t>.</a:t>
            </a:r>
          </a:p>
          <a:p>
            <a:pPr marL="82296" indent="0">
              <a:buNone/>
            </a:pPr>
            <a:r>
              <a:rPr lang="cs-CZ" sz="1400" b="1" i="1" dirty="0"/>
              <a:t>OPATŘENÍ: Předcházet tomu, aby byl systém obcházen.</a:t>
            </a:r>
            <a:endParaRPr lang="cs-CZ" sz="1400" b="1" dirty="0"/>
          </a:p>
          <a:p>
            <a:pPr lvl="0"/>
            <a:r>
              <a:rPr lang="cs-CZ" sz="1400" i="1" dirty="0"/>
              <a:t>Začlenit tzv. přímé adopce (adopce na základě tzv. adresného souhlasu) do systému osvojování a sociálně-právní ochrany, tak aby pro jejich účastníky platila stejná nebo obdobná pravidla jako pro ostatní žadatele o adopci.</a:t>
            </a:r>
            <a:endParaRPr lang="cs-CZ" sz="1400" dirty="0"/>
          </a:p>
          <a:p>
            <a:pPr lvl="0"/>
            <a:r>
              <a:rPr lang="cs-CZ" sz="1400" i="1" dirty="0"/>
              <a:t>Zrychlit proces osvojování (přípravy, schvalování a zprostředkování) pro žadatele o osvojení.</a:t>
            </a:r>
            <a:endParaRPr lang="cs-CZ" sz="1400" dirty="0"/>
          </a:p>
          <a:p>
            <a:pPr lvl="0"/>
            <a:r>
              <a:rPr lang="cs-CZ" sz="1400" i="1" dirty="0"/>
              <a:t>Nabízet výhody účasti v systému (podpora osvojitelských rodin v procesu výchovy).</a:t>
            </a:r>
            <a:endParaRPr lang="cs-CZ" sz="1400" dirty="0"/>
          </a:p>
          <a:p>
            <a:r>
              <a:rPr lang="cs-CZ" sz="1400" i="1" dirty="0"/>
              <a:t>Legislativně upravit náhradní mateřství</a:t>
            </a:r>
            <a:r>
              <a:rPr lang="cs-CZ" sz="1400" i="1" dirty="0" smtClean="0"/>
              <a:t>.</a:t>
            </a:r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osvojování: schéma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16</a:t>
            </a:fld>
            <a:endParaRPr lang="cs-CZ"/>
          </a:p>
        </p:txBody>
      </p:sp>
      <p:graphicFrame>
        <p:nvGraphicFramePr>
          <p:cNvPr id="6" name="Zástupný symbol pro obsah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6205213"/>
              </p:ext>
            </p:extLst>
          </p:nvPr>
        </p:nvGraphicFramePr>
        <p:xfrm>
          <a:off x="1331640" y="1436712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11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448" y="274638"/>
            <a:ext cx="7746064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osvojení: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800" b="1" dirty="0" smtClean="0"/>
              <a:t>VSTUP DÍTĚTE DO PROCESU</a:t>
            </a:r>
          </a:p>
          <a:p>
            <a:pPr marL="82296" indent="0">
              <a:buNone/>
            </a:pPr>
            <a:r>
              <a:rPr lang="cs-CZ" sz="1400" dirty="0" smtClean="0"/>
              <a:t>PROBLÉM</a:t>
            </a:r>
            <a:endParaRPr lang="cs-CZ" sz="1400" dirty="0"/>
          </a:p>
          <a:p>
            <a:pPr lvl="0"/>
            <a:r>
              <a:rPr lang="cs-CZ" sz="1400" dirty="0"/>
              <a:t>Souhlas s osvojením musejí rodiče podávat u soudu, což pro ně může být bariéra, a i když se chtějí dítěte vzdát, souhlas oficiálně neudělí, což celý proces pozdrží.</a:t>
            </a:r>
          </a:p>
          <a:p>
            <a:pPr lvl="0"/>
            <a:r>
              <a:rPr lang="cs-CZ" sz="1400" dirty="0"/>
              <a:t>Na odvolání souhlasu je lhůta 3 měsíce, což v rozporu se zájmem dítěte proces zdržuje. Upřednostňuje se tak zájem biologických rodičů před zájmy dítěte.</a:t>
            </a:r>
          </a:p>
          <a:p>
            <a:r>
              <a:rPr lang="cs-CZ" sz="1400" dirty="0"/>
              <a:t>Matka pod 16 let nemůže dát souhlas s osvojením (§ 811 NOZ), dítě pak na platný souhlas s osvojením musí čekat v náhradní péči. Ochrana zájmů nezletilých dětí – rodičů je tu upřednostněna před ochranou </a:t>
            </a:r>
            <a:r>
              <a:rPr lang="cs-CZ" sz="1400" dirty="0" smtClean="0"/>
              <a:t>zájmů </a:t>
            </a:r>
            <a:r>
              <a:rPr lang="cs-CZ" sz="1400" dirty="0"/>
              <a:t>jejich nezletilých dětí – novorozenců</a:t>
            </a:r>
            <a:r>
              <a:rPr lang="cs-CZ" sz="1400" dirty="0" smtClean="0"/>
              <a:t>.</a:t>
            </a:r>
          </a:p>
          <a:p>
            <a:pPr marL="82296" indent="0">
              <a:buNone/>
            </a:pPr>
            <a:r>
              <a:rPr lang="cs-CZ" sz="1400" i="1" dirty="0"/>
              <a:t>OPATŘENÍ</a:t>
            </a:r>
            <a:endParaRPr lang="cs-CZ" sz="1400" dirty="0"/>
          </a:p>
          <a:p>
            <a:pPr lvl="0"/>
            <a:r>
              <a:rPr lang="cs-CZ" sz="1400" i="1" dirty="0"/>
              <a:t>Uzákonit možnost podat souhlas s osvojením také na OSPOD, matrice či u notáře.</a:t>
            </a:r>
            <a:endParaRPr lang="cs-CZ" sz="1400" dirty="0"/>
          </a:p>
          <a:p>
            <a:pPr lvl="0"/>
            <a:r>
              <a:rPr lang="cs-CZ" sz="1400" i="1" dirty="0"/>
              <a:t>Lhůtu na odvolání souhlasu s osvojením zkrátit pouze na 1 měsíc. </a:t>
            </a:r>
            <a:endParaRPr lang="cs-CZ" sz="1400" dirty="0"/>
          </a:p>
          <a:p>
            <a:pPr lvl="0"/>
            <a:r>
              <a:rPr lang="cs-CZ" sz="1400" i="1" dirty="0"/>
              <a:t>Změnit formulaci zákona v § 811 NOZ na: „Je-li toho schopna podle stupně své inteligenční a mravní způsobilosti, může dát souhlas i matka mladší 16 let.“ Soud se zabývá vyspělostí rodiče a jeho souhlas s osvojením může odmítnout, shledá-li, že rodič není schopen svoje jednání pochopit a do budoucna vyhodnotit. </a:t>
            </a:r>
            <a:endParaRPr lang="cs-CZ" sz="1400" dirty="0"/>
          </a:p>
          <a:p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17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1135167" y="1268760"/>
            <a:ext cx="484505" cy="5184576"/>
          </a:xfrm>
          <a:prstGeom prst="downArrow">
            <a:avLst/>
          </a:prstGeom>
          <a:solidFill>
            <a:srgbClr val="0070C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14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448" y="274638"/>
            <a:ext cx="7746064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osvojení: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708392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800" b="1" dirty="0" smtClean="0"/>
              <a:t>SOUDNÍ ŘÍZENÍ A ROZHODNUTÍ O UMÍSTĚNÍ DÍTĚTE MIMO RODINU</a:t>
            </a:r>
          </a:p>
          <a:p>
            <a:pPr marL="82296" indent="0">
              <a:buNone/>
            </a:pPr>
            <a:r>
              <a:rPr lang="cs-CZ" sz="1400" dirty="0"/>
              <a:t>PROBLÉM</a:t>
            </a:r>
          </a:p>
          <a:p>
            <a:r>
              <a:rPr lang="cs-CZ" sz="1400" dirty="0"/>
              <a:t>Malé děti jsou stále umisťovány do ústavů</a:t>
            </a:r>
            <a:r>
              <a:rPr lang="cs-CZ" sz="1400" dirty="0" smtClean="0"/>
              <a:t>.</a:t>
            </a:r>
          </a:p>
          <a:p>
            <a:pPr marL="82296" indent="0">
              <a:buNone/>
            </a:pPr>
            <a:r>
              <a:rPr lang="cs-CZ" sz="1400" i="1" dirty="0" smtClean="0"/>
              <a:t>OPATŘENÍ</a:t>
            </a:r>
            <a:endParaRPr lang="cs-CZ" sz="1400" dirty="0"/>
          </a:p>
          <a:p>
            <a:r>
              <a:rPr lang="cs-CZ" sz="1400" i="1" dirty="0"/>
              <a:t>Uzákonit spodní věkovou hranici (7 let) pro umisťování dětí do ústavů</a:t>
            </a:r>
            <a:r>
              <a:rPr lang="cs-CZ" sz="1400" i="1" dirty="0" smtClean="0"/>
              <a:t>.</a:t>
            </a:r>
          </a:p>
          <a:p>
            <a:endParaRPr lang="cs-CZ" sz="1400" dirty="0"/>
          </a:p>
          <a:p>
            <a:pPr marL="82296" indent="0">
              <a:buNone/>
            </a:pPr>
            <a:r>
              <a:rPr lang="cs-CZ" sz="1800" b="1" dirty="0"/>
              <a:t>INTERVENCE OSPOD A POVĚŘENÝCH OSOB </a:t>
            </a:r>
          </a:p>
          <a:p>
            <a:pPr marL="82296" indent="0">
              <a:buNone/>
            </a:pPr>
            <a:r>
              <a:rPr lang="cs-CZ" sz="1400" dirty="0"/>
              <a:t>PROBLÉM</a:t>
            </a:r>
          </a:p>
          <a:p>
            <a:pPr lvl="0">
              <a:spcAft>
                <a:spcPts val="0"/>
              </a:spcAft>
            </a:pPr>
            <a:r>
              <a:rPr lang="cs-CZ" sz="1400" dirty="0"/>
              <a:t>Nedostatečná sanace biologické rodiny.</a:t>
            </a:r>
          </a:p>
          <a:p>
            <a:pPr lvl="0">
              <a:spcAft>
                <a:spcPts val="0"/>
              </a:spcAft>
            </a:pPr>
            <a:r>
              <a:rPr lang="cs-CZ" sz="1400" dirty="0"/>
              <a:t>Sanace nemá jasně stanovená pravidla – chybí kritéria pro její poskytování a ukončování, není určen časový rámec, dokdy má sanace se záměrem návratu dítěte do rodiny probíhat, aby to ještě bylo v zájmu dítěte.</a:t>
            </a:r>
          </a:p>
          <a:p>
            <a:pPr marL="82296" indent="0">
              <a:buNone/>
            </a:pPr>
            <a:r>
              <a:rPr lang="cs-CZ" sz="1400" i="1" dirty="0"/>
              <a:t>OPATŘENÍ</a:t>
            </a:r>
            <a:endParaRPr lang="cs-CZ" sz="1400" dirty="0"/>
          </a:p>
          <a:p>
            <a:pPr lvl="0"/>
            <a:r>
              <a:rPr lang="cs-CZ" sz="1400" i="1" dirty="0"/>
              <a:t>Pověřené osoby mají v popisu práce intenzivní sanační práci s biologickou rodinou, hledají možnosti, jak dítě u rodičů udržet.</a:t>
            </a:r>
          </a:p>
          <a:p>
            <a:pPr lvl="0"/>
            <a:r>
              <a:rPr lang="cs-CZ" sz="1400" i="1" dirty="0"/>
              <a:t>Stanovit lhůty, dokdy má sanace se záměrem návratu dítěte do rodiny probíhat, aby to ještě bylo v zájmu dítěte.</a:t>
            </a:r>
          </a:p>
          <a:p>
            <a:pPr marL="82296" lvl="0" indent="0">
              <a:buNone/>
            </a:pPr>
            <a:endParaRPr lang="cs-CZ" sz="1400" dirty="0"/>
          </a:p>
          <a:p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18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1135167" y="1268760"/>
            <a:ext cx="484505" cy="5184576"/>
          </a:xfrm>
          <a:prstGeom prst="downArrow">
            <a:avLst/>
          </a:prstGeom>
          <a:solidFill>
            <a:srgbClr val="0070C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5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448" y="274638"/>
            <a:ext cx="7746064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osvojení: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800" b="1" dirty="0"/>
              <a:t>VSTUP BUDOUCÍCH OSVOJITELŮ DO PROCESU</a:t>
            </a:r>
          </a:p>
          <a:p>
            <a:pPr marL="82296" indent="0">
              <a:buNone/>
            </a:pPr>
            <a:r>
              <a:rPr lang="cs-CZ" sz="1400" dirty="0" smtClean="0"/>
              <a:t>PROBLÉM</a:t>
            </a:r>
            <a:endParaRPr lang="cs-CZ" sz="1400" dirty="0"/>
          </a:p>
          <a:p>
            <a:r>
              <a:rPr lang="cs-CZ" sz="1400" dirty="0"/>
              <a:t>Budoucí osvojitelé, kteří dostanou od biologických rodičů tzv. adresný souhlas, tj. souhlas „k osvojení dítěte předem s určením pro určitou osobu jako osvojitele“ (zákon č. 359/1999 Sb., § 20), nejsou zařazeni do evidence žadatelů (pokud již dříve sami nepodali žádost a neprošli hodnocením) a vyhnou se tím jak procesu přípravy, tak posuzování. </a:t>
            </a:r>
          </a:p>
          <a:p>
            <a:r>
              <a:rPr lang="cs-CZ" sz="1400" dirty="0"/>
              <a:t>Někdy také dochází ke skrytému osvojování cizí osobou pod zástěrkou prohlášení zájemce o osvojení – muže – za biologického otce. </a:t>
            </a:r>
          </a:p>
          <a:p>
            <a:r>
              <a:rPr lang="cs-CZ" sz="1400" dirty="0"/>
              <a:t>V některých případech jde pravděpodobně i o obchod s dětmi, kdy si budoucí osvojitelé dohodnou s biologickými rodiči adresný souhlas, resp. prohlášení otcovství, za úplatu. </a:t>
            </a:r>
          </a:p>
          <a:p>
            <a:r>
              <a:rPr lang="cs-CZ" sz="1400" dirty="0"/>
              <a:t>Ve všech výše uvedených situacích se zájem dítěte dostává na druhou kolej, osvojení se neděje primárně kvůli dítěti</a:t>
            </a:r>
            <a:r>
              <a:rPr lang="cs-CZ" sz="1400" dirty="0"/>
              <a:t>.</a:t>
            </a:r>
          </a:p>
          <a:p>
            <a:pPr marL="0" lvl="0" indent="0" algn="just">
              <a:spcAft>
                <a:spcPts val="0"/>
              </a:spcAft>
              <a:buNone/>
            </a:pPr>
            <a:r>
              <a:rPr lang="cs-CZ" sz="1400" i="1" dirty="0" smtClean="0"/>
              <a:t>OPATŘENÍ</a:t>
            </a:r>
            <a:endParaRPr lang="cs-CZ" sz="1400" dirty="0"/>
          </a:p>
          <a:p>
            <a:pPr lvl="0">
              <a:spcAft>
                <a:spcPts val="0"/>
              </a:spcAft>
            </a:pPr>
            <a:r>
              <a:rPr lang="cs-CZ" sz="1400" i="1" dirty="0"/>
              <a:t>Budoucí osvojitelé, kteří dostanou adresný souhlas k osvojení od biologických rodičů, musejí rovněž podat žádost o zařazení do evidence žadatelů (pokud ji již dříve nepodali) a projít procesem přípravy a posuzování.</a:t>
            </a:r>
          </a:p>
          <a:p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19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1135167" y="1268760"/>
            <a:ext cx="484505" cy="5184576"/>
          </a:xfrm>
          <a:prstGeom prst="downArrow">
            <a:avLst/>
          </a:prstGeom>
          <a:solidFill>
            <a:srgbClr val="0070C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12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Pracovní skupina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/>
              <a:t>Věduna</a:t>
            </a:r>
            <a:r>
              <a:rPr lang="cs-CZ" sz="2000" dirty="0"/>
              <a:t> </a:t>
            </a:r>
            <a:r>
              <a:rPr lang="cs-CZ" sz="2000" dirty="0" err="1"/>
              <a:t>Bubleová</a:t>
            </a:r>
            <a:r>
              <a:rPr lang="cs-CZ" sz="2000" dirty="0"/>
              <a:t> – ředitelka SNRP</a:t>
            </a:r>
          </a:p>
          <a:p>
            <a:r>
              <a:rPr lang="cs-CZ" sz="2000" dirty="0"/>
              <a:t>Pavel Biskup – pediatr, ředitel Dětského centra ve Stránčicích</a:t>
            </a:r>
          </a:p>
          <a:p>
            <a:r>
              <a:rPr lang="cs-CZ" sz="2000" dirty="0"/>
              <a:t>Ondřej Bouša – psycholog, ÚMPOD</a:t>
            </a:r>
          </a:p>
          <a:p>
            <a:r>
              <a:rPr lang="cs-CZ" sz="2000" dirty="0"/>
              <a:t>Jana </a:t>
            </a:r>
            <a:r>
              <a:rPr lang="cs-CZ" sz="2000" dirty="0" err="1"/>
              <a:t>Klinecká</a:t>
            </a:r>
            <a:r>
              <a:rPr lang="cs-CZ" sz="2000" dirty="0"/>
              <a:t> – sociální pracovnice</a:t>
            </a:r>
          </a:p>
          <a:p>
            <a:r>
              <a:rPr lang="cs-CZ" sz="2000" dirty="0"/>
              <a:t>Jan Paleček - sociolog</a:t>
            </a:r>
          </a:p>
          <a:p>
            <a:r>
              <a:rPr lang="cs-CZ" sz="2000" dirty="0"/>
              <a:t>Helena Svobodová – soudkyně opatrovnického soudu</a:t>
            </a:r>
          </a:p>
          <a:p>
            <a:r>
              <a:rPr lang="cs-CZ" sz="2000" dirty="0"/>
              <a:t>Hana </a:t>
            </a:r>
            <a:r>
              <a:rPr lang="cs-CZ" sz="2000" dirty="0" err="1"/>
              <a:t>Pazlarová</a:t>
            </a:r>
            <a:r>
              <a:rPr lang="cs-CZ" sz="2000" dirty="0"/>
              <a:t> – pedagožka, katedra sociální práce FF UK</a:t>
            </a:r>
          </a:p>
          <a:p>
            <a:r>
              <a:rPr lang="cs-CZ" sz="2000" dirty="0"/>
              <a:t>Hana Nová – soudkyně opatrovnického soudu</a:t>
            </a:r>
          </a:p>
          <a:p>
            <a:r>
              <a:rPr lang="cs-CZ" sz="2000" dirty="0"/>
              <a:t>Filip Vyskočil – právník </a:t>
            </a:r>
          </a:p>
          <a:p>
            <a:r>
              <a:rPr lang="cs-CZ" sz="2000" dirty="0"/>
              <a:t>David Kocman - sociolog</a:t>
            </a:r>
          </a:p>
          <a:p>
            <a:r>
              <a:rPr lang="cs-CZ" sz="2000" dirty="0"/>
              <a:t>Alena Vávrová – sociální pracovnice SNRP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22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448" y="274638"/>
            <a:ext cx="7746064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osvojení: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800" b="1" dirty="0" smtClean="0"/>
              <a:t>PŘÍPRAVNÝ </a:t>
            </a:r>
            <a:r>
              <a:rPr lang="cs-CZ" sz="1800" b="1" dirty="0"/>
              <a:t>KURZ A POSUZOVÁNÍ ŽADATELŮ A ZAŘAZENÍ DO EVIDENCE ŽADATELŮ</a:t>
            </a:r>
          </a:p>
          <a:p>
            <a:pPr marL="82296" indent="0">
              <a:buNone/>
            </a:pPr>
            <a:r>
              <a:rPr lang="cs-CZ" sz="1400" dirty="0" smtClean="0"/>
              <a:t>PROBLÉM</a:t>
            </a:r>
            <a:endParaRPr lang="cs-CZ" sz="1400" dirty="0"/>
          </a:p>
          <a:p>
            <a:r>
              <a:rPr lang="cs-CZ" sz="1400" dirty="0"/>
              <a:t>Různá kvalita příprav (v každém kraji je to jinak – obsah i forma).</a:t>
            </a:r>
          </a:p>
          <a:p>
            <a:r>
              <a:rPr lang="cs-CZ" sz="1400" dirty="0"/>
              <a:t>Chybí povinné přípravy žadatelů o další dítě.</a:t>
            </a:r>
          </a:p>
          <a:p>
            <a:r>
              <a:rPr lang="cs-CZ" sz="1400" dirty="0"/>
              <a:t>Chybí financování (krajů) na přípravy.</a:t>
            </a:r>
          </a:p>
          <a:p>
            <a:r>
              <a:rPr lang="cs-CZ" sz="1400" dirty="0"/>
              <a:t>V případě souhlasu „k osvojení dítěte předem s určením pro určitou osobu jako osvojitele“ (zákon č. 359/1999 Sb., § 20) osvojitelé přípravou vůbec neprojdou.</a:t>
            </a:r>
          </a:p>
          <a:p>
            <a:r>
              <a:rPr lang="cs-CZ" sz="1400" dirty="0"/>
              <a:t>Nejasná kritéria výběru osvojitelů. </a:t>
            </a:r>
          </a:p>
          <a:p>
            <a:r>
              <a:rPr lang="cs-CZ" sz="1400" dirty="0"/>
              <a:t>Různé systémy posuzování žadatelů o adopci. </a:t>
            </a:r>
          </a:p>
          <a:p>
            <a:r>
              <a:rPr lang="cs-CZ" sz="1400" dirty="0"/>
              <a:t>Dlouhé čekací doby na posuzování, přípravy a schválení výběru.</a:t>
            </a:r>
          </a:p>
          <a:p>
            <a:endParaRPr lang="cs-CZ" sz="14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20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1135167" y="1268760"/>
            <a:ext cx="484505" cy="5184576"/>
          </a:xfrm>
          <a:prstGeom prst="downArrow">
            <a:avLst/>
          </a:prstGeom>
          <a:solidFill>
            <a:srgbClr val="0070C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92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448" y="274638"/>
            <a:ext cx="7746064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osvojení: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800" b="1" dirty="0" smtClean="0"/>
              <a:t>PŘÍPRAVNÝ </a:t>
            </a:r>
            <a:r>
              <a:rPr lang="cs-CZ" sz="1800" b="1" dirty="0"/>
              <a:t>KURZ A POSUZOVÁNÍ ŽADATELŮ A ZAŘAZENÍ DO EVIDENCE ŽADATELŮ</a:t>
            </a:r>
          </a:p>
          <a:p>
            <a:pPr marL="82296" indent="0">
              <a:buNone/>
            </a:pPr>
            <a:r>
              <a:rPr lang="cs-CZ" sz="1400" i="1" dirty="0" smtClean="0"/>
              <a:t>OPATŘENÍ</a:t>
            </a:r>
            <a:endParaRPr lang="cs-CZ" sz="1400" dirty="0"/>
          </a:p>
          <a:p>
            <a:pPr lvl="0">
              <a:spcAft>
                <a:spcPts val="0"/>
              </a:spcAft>
            </a:pPr>
            <a:r>
              <a:rPr lang="cs-CZ" sz="1400" i="1" dirty="0"/>
              <a:t>Zavést závazný „Standard kvality příprav a posuzování“, který zahrnuje celý proces posuzování žadatelů o osvojení včetně kritérií pro schvalování a určuje, zda mají přípravy probíhat společně pro žadatele o pěstounskou péči a o adopci.</a:t>
            </a:r>
          </a:p>
          <a:p>
            <a:pPr lvl="0">
              <a:spcAft>
                <a:spcPts val="0"/>
              </a:spcAft>
            </a:pPr>
            <a:r>
              <a:rPr lang="cs-CZ" sz="1400" i="1" dirty="0"/>
              <a:t>Zastřešující orgán (MPSV) metodicky vede psychology a sociální pracovníky pro oblast adopcí a garantuje kvalitu příprav a posuzování.</a:t>
            </a:r>
          </a:p>
          <a:p>
            <a:pPr lvl="0">
              <a:spcAft>
                <a:spcPts val="0"/>
              </a:spcAft>
            </a:pPr>
            <a:r>
              <a:rPr lang="cs-CZ" sz="1400" i="1" dirty="0"/>
              <a:t>Přípravu a posuzování provádět i u žadatelů o další dítě, a to s ohledem na individuální potřeby těchto žadatelů.</a:t>
            </a:r>
          </a:p>
          <a:p>
            <a:pPr lvl="0">
              <a:spcAft>
                <a:spcPts val="0"/>
              </a:spcAft>
            </a:pPr>
            <a:r>
              <a:rPr lang="cs-CZ" sz="1400" i="1" dirty="0"/>
              <a:t>Přípravu a posuzování provádět i u osvojitelů určených předem rodiči dítěte (tj. v případě tzv. adresného souhlasu).</a:t>
            </a:r>
          </a:p>
          <a:p>
            <a:pPr lvl="0">
              <a:spcAft>
                <a:spcPts val="0"/>
              </a:spcAft>
            </a:pPr>
            <a:r>
              <a:rPr lang="cs-CZ" sz="1400" i="1" dirty="0"/>
              <a:t>Zavést celostátní systém financování příprav.</a:t>
            </a:r>
          </a:p>
          <a:p>
            <a:pPr lvl="0">
              <a:spcAft>
                <a:spcPts val="0"/>
              </a:spcAft>
            </a:pPr>
            <a:r>
              <a:rPr lang="cs-CZ" sz="1400" i="1" dirty="0"/>
              <a:t>Zavést závazné termíny na přípravy, posuzování a schvalování osvojitelů.</a:t>
            </a:r>
          </a:p>
          <a:p>
            <a:endParaRPr lang="cs-CZ" sz="14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21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1135167" y="1268760"/>
            <a:ext cx="484505" cy="5184576"/>
          </a:xfrm>
          <a:prstGeom prst="downArrow">
            <a:avLst/>
          </a:prstGeom>
          <a:solidFill>
            <a:srgbClr val="0070C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15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448" y="274638"/>
            <a:ext cx="7746064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osvojení: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800" b="1" dirty="0" smtClean="0"/>
              <a:t>PÁROVÁNÍ</a:t>
            </a:r>
            <a:endParaRPr lang="cs-CZ" sz="1800" b="1" dirty="0"/>
          </a:p>
          <a:p>
            <a:pPr marL="82296" indent="0">
              <a:buNone/>
            </a:pPr>
            <a:r>
              <a:rPr lang="cs-CZ" sz="1400" dirty="0" smtClean="0"/>
              <a:t>PROBLÉM</a:t>
            </a:r>
            <a:endParaRPr lang="cs-CZ" sz="1400" dirty="0"/>
          </a:p>
          <a:p>
            <a:r>
              <a:rPr lang="cs-CZ" sz="1400" dirty="0"/>
              <a:t>Chybí celostátní úroveň zprostředkování osvojení: žadatelé ani děti k adopci nejsou centrálně evidovaní, mezikrajová spolupráce je zdlouhavá, někdy ani neprobíhá.</a:t>
            </a:r>
          </a:p>
          <a:p>
            <a:r>
              <a:rPr lang="cs-CZ" sz="1400" dirty="0"/>
              <a:t>V případech tzv. adresného souhlasu má sice biologický rodič povinnost o předání dítěte informovat OSPOD, OSPOD však nemá povinnost provést v rodině budoucích osvojitelů šetření ani vývoj dítěte v rodině nijak monitorovat</a:t>
            </a:r>
            <a:r>
              <a:rPr lang="cs-CZ" sz="1400" dirty="0" smtClean="0"/>
              <a:t>.</a:t>
            </a:r>
          </a:p>
          <a:p>
            <a:pPr marL="82296" indent="0">
              <a:buNone/>
            </a:pPr>
            <a:r>
              <a:rPr lang="cs-CZ" sz="1400" i="1" dirty="0" smtClean="0"/>
              <a:t>OPATŘENÍ</a:t>
            </a:r>
            <a:endParaRPr lang="cs-CZ" sz="1400" dirty="0"/>
          </a:p>
          <a:p>
            <a:pPr lvl="0"/>
            <a:r>
              <a:rPr lang="cs-CZ" sz="1400" i="1" dirty="0"/>
              <a:t>Zprostředkování osvojení probíhá na krajské i na celostátní úrovni (zajišťuje MPSV).</a:t>
            </a:r>
          </a:p>
          <a:p>
            <a:pPr lvl="0"/>
            <a:r>
              <a:rPr lang="cs-CZ" sz="1400" i="1" dirty="0"/>
              <a:t>Zřídit centrální registr žadatelů o osvojení, přístupný i z jednotlivých krajů.</a:t>
            </a:r>
          </a:p>
          <a:p>
            <a:pPr lvl="0"/>
            <a:r>
              <a:rPr lang="cs-CZ" sz="1400" i="1" dirty="0"/>
              <a:t>Zřídit centrální registr dětí k osvojení, přístupný i z jednotlivých krajů.</a:t>
            </a:r>
          </a:p>
          <a:p>
            <a:pPr lvl="0"/>
            <a:r>
              <a:rPr lang="cs-CZ" sz="1400" i="1" dirty="0"/>
              <a:t>V případě adresného souhlasu provede OSPOD v rodině zájemců o osvojení šetření a rodinu dále monitoruje. </a:t>
            </a:r>
          </a:p>
          <a:p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22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1135167" y="1268760"/>
            <a:ext cx="484505" cy="5184576"/>
          </a:xfrm>
          <a:prstGeom prst="downArrow">
            <a:avLst/>
          </a:prstGeom>
          <a:solidFill>
            <a:srgbClr val="0070C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6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448" y="274638"/>
            <a:ext cx="7746064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osvojení: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800" b="1" dirty="0" smtClean="0"/>
              <a:t>SOUDNÍ </a:t>
            </a:r>
            <a:r>
              <a:rPr lang="cs-CZ" sz="1800" b="1" dirty="0"/>
              <a:t>ŘÍZENÍ O UMÍSTĚNÍ DO PÉČE PŘED OSVOJENÍM </a:t>
            </a:r>
          </a:p>
          <a:p>
            <a:pPr marL="82296" indent="0">
              <a:buNone/>
            </a:pPr>
            <a:r>
              <a:rPr lang="cs-CZ" sz="1400" dirty="0" smtClean="0"/>
              <a:t>PROBLÉM</a:t>
            </a:r>
            <a:endParaRPr lang="cs-CZ" sz="1400" dirty="0"/>
          </a:p>
          <a:p>
            <a:r>
              <a:rPr lang="cs-CZ" sz="1400" dirty="0"/>
              <a:t>Dlouhá lhůta pro vyslovení nezájmu v § 820 NOZ (celkem 6 měsíců). </a:t>
            </a:r>
          </a:p>
          <a:p>
            <a:r>
              <a:rPr lang="cs-CZ" sz="1400" dirty="0"/>
              <a:t>Péče „pečující osoby“ není podle § 953 NOZ péčí před osvojením, to však odporuje úmyslu zákonodárce; paragraf je nadbytečný. </a:t>
            </a:r>
          </a:p>
          <a:p>
            <a:r>
              <a:rPr lang="cs-CZ" sz="1400" dirty="0"/>
              <a:t>Některé soudy se brání umisťování do péče zájemců o osvojení předběžným opatřením; každý soud chce jiné podklady, podklady nejsou vždy náležitě orgánem SPOD zpracované.</a:t>
            </a:r>
          </a:p>
          <a:p>
            <a:r>
              <a:rPr lang="cs-CZ" sz="1400" dirty="0"/>
              <a:t>Doba rozhodování o umístění do péče před osvojením se liší soud od soudu v závislosti na praxi a aktuální situaci konkrétního soudu a také v závislosti na úrovni spolupráce OSPOD se soudem. </a:t>
            </a:r>
            <a:endParaRPr lang="cs-CZ" sz="1400" dirty="0" smtClean="0"/>
          </a:p>
          <a:p>
            <a:pPr marL="82296" indent="0">
              <a:buNone/>
            </a:pPr>
            <a:r>
              <a:rPr lang="cs-CZ" sz="1400" i="1" dirty="0" smtClean="0"/>
              <a:t>OPATŘENÍ</a:t>
            </a:r>
            <a:endParaRPr lang="cs-CZ" sz="1400" dirty="0" smtClean="0"/>
          </a:p>
          <a:p>
            <a:pPr lvl="0"/>
            <a:r>
              <a:rPr lang="cs-CZ" sz="1400" i="1" dirty="0"/>
              <a:t>Lhůtu pro vyslovení nezájmu zkrátit na 3 měsíce (§ 820 NOZ).</a:t>
            </a:r>
          </a:p>
          <a:p>
            <a:pPr lvl="0"/>
            <a:r>
              <a:rPr lang="cs-CZ" sz="1400" i="1" dirty="0"/>
              <a:t>Zrušit § 953 NOZ o svěření dítěte do osobní péče pečující osoby.</a:t>
            </a:r>
          </a:p>
          <a:p>
            <a:pPr lvl="0"/>
            <a:r>
              <a:rPr lang="cs-CZ" sz="1400" i="1" dirty="0"/>
              <a:t>Sjednotit judikaturu ohledně umisťování do péče zájemců o osvojení předběžným opatřením; žádosti o umisťování do péče zájemců o osvojení předběžným opatřením musí orgány SPOD náležitě připravovat.</a:t>
            </a:r>
          </a:p>
          <a:p>
            <a:pPr lvl="0"/>
            <a:r>
              <a:rPr lang="cs-CZ" sz="1400" i="1" dirty="0"/>
              <a:t>Stanovit lhůty, resp. upravit zákon tak, aby proběhlo soudní řízení do půl roku od umístění mimo rodinu. </a:t>
            </a:r>
          </a:p>
          <a:p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23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1135167" y="1268760"/>
            <a:ext cx="484505" cy="5184576"/>
          </a:xfrm>
          <a:prstGeom prst="downArrow">
            <a:avLst/>
          </a:prstGeom>
          <a:solidFill>
            <a:srgbClr val="0070C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11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448" y="274638"/>
            <a:ext cx="7746064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osvojení: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800" b="1" dirty="0" smtClean="0"/>
              <a:t>SOUDNÍ </a:t>
            </a:r>
            <a:r>
              <a:rPr lang="cs-CZ" sz="1800" b="1" dirty="0"/>
              <a:t>ŘÍZENÍ O OSVOJENÍ </a:t>
            </a:r>
          </a:p>
          <a:p>
            <a:pPr marL="82296" indent="0">
              <a:buNone/>
            </a:pPr>
            <a:r>
              <a:rPr lang="cs-CZ" sz="1400" dirty="0" smtClean="0"/>
              <a:t>PROBLÉM</a:t>
            </a:r>
            <a:endParaRPr lang="cs-CZ" sz="1400" dirty="0"/>
          </a:p>
          <a:p>
            <a:r>
              <a:rPr lang="cs-CZ" sz="1400" dirty="0"/>
              <a:t>Opatrovník jmenovaný pro udělení souhlasu s osvojením (§ 821, odst. 2 NOZ): </a:t>
            </a:r>
          </a:p>
          <a:p>
            <a:pPr lvl="1"/>
            <a:r>
              <a:rPr lang="cs-CZ" sz="1400" dirty="0"/>
              <a:t>protahuje proces osvojování: musí být jmenován, jmenování musí nabýt právní moci, pokud souhlas opatrovník udělí, má 3 měsíce na jeho odvolání; </a:t>
            </a:r>
          </a:p>
          <a:p>
            <a:pPr lvl="1"/>
            <a:r>
              <a:rPr lang="cs-CZ" sz="1400" dirty="0"/>
              <a:t>není jasné, pro koho by měl být, čí má hájit zájmy (dítě už opatrovníka má);</a:t>
            </a:r>
          </a:p>
          <a:p>
            <a:pPr lvl="1"/>
            <a:r>
              <a:rPr lang="cs-CZ" sz="1400" dirty="0"/>
              <a:t>může zcela zablokovat osvojení proti zájmu dítěte.</a:t>
            </a:r>
          </a:p>
          <a:p>
            <a:r>
              <a:rPr lang="cs-CZ" sz="1400" dirty="0"/>
              <a:t>Osvojení se stává po 3 letech automaticky nezrušitelné. Lhůta 3 let nemá žádné opodstatnění. Přechod ze zrušitelného na nezrušitelné osvojení je zásadní statusová změna, o níž by měl rozhodnout soud. </a:t>
            </a:r>
            <a:endParaRPr lang="cs-CZ" sz="1400" dirty="0" smtClean="0"/>
          </a:p>
          <a:p>
            <a:pPr marL="82296" indent="0">
              <a:buNone/>
            </a:pPr>
            <a:r>
              <a:rPr lang="cs-CZ" sz="1400" i="1" dirty="0" smtClean="0"/>
              <a:t>OPATŘENÍ</a:t>
            </a:r>
            <a:endParaRPr lang="cs-CZ" sz="1400" dirty="0" smtClean="0"/>
          </a:p>
          <a:p>
            <a:pPr lvl="0"/>
            <a:r>
              <a:rPr lang="cs-CZ" sz="1400" i="1" dirty="0"/>
              <a:t>Odstranit § 821 NOZ (opatrovník jmenovaný pro udělení souhlasu s osvojením).</a:t>
            </a:r>
          </a:p>
          <a:p>
            <a:pPr lvl="0"/>
            <a:r>
              <a:rPr lang="cs-CZ" sz="1400" i="1" dirty="0"/>
              <a:t>Dítě nad 12 let má mít právo odvolat svůj souhlas ve stejné lhůtě jako adoptivní rodiče.</a:t>
            </a:r>
          </a:p>
          <a:p>
            <a:pPr lvl="0"/>
            <a:r>
              <a:rPr lang="cs-CZ" sz="1400" i="1" dirty="0"/>
              <a:t>Vést veřejnou a odbornou debatu o zrušitelnosti a nezrušitelnosti osvojení s ohledem na zájmy dítěte a koncept trvalosti péče</a:t>
            </a:r>
            <a:r>
              <a:rPr lang="cs-CZ" sz="1400" i="1" dirty="0" smtClean="0"/>
              <a:t>.</a:t>
            </a:r>
            <a:r>
              <a:rPr lang="cs-CZ" sz="1400" i="1" dirty="0"/>
              <a:t> </a:t>
            </a:r>
          </a:p>
          <a:p>
            <a:pPr marL="82296" indent="0">
              <a:buNone/>
            </a:pPr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24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1135167" y="1268760"/>
            <a:ext cx="484505" cy="5184576"/>
          </a:xfrm>
          <a:prstGeom prst="downArrow">
            <a:avLst/>
          </a:prstGeom>
          <a:solidFill>
            <a:srgbClr val="0070C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37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448" y="274638"/>
            <a:ext cx="7746064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osvojení: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800" b="1" dirty="0" smtClean="0"/>
              <a:t>VÝCHOVA </a:t>
            </a:r>
            <a:r>
              <a:rPr lang="cs-CZ" sz="1800" b="1" dirty="0"/>
              <a:t>V OSVOJITELSKÉ RODINĚ</a:t>
            </a:r>
          </a:p>
          <a:p>
            <a:pPr marL="82296" indent="0">
              <a:buNone/>
            </a:pPr>
            <a:r>
              <a:rPr lang="cs-CZ" sz="1400" dirty="0" smtClean="0"/>
              <a:t>PROBLÉM</a:t>
            </a:r>
            <a:endParaRPr lang="cs-CZ" sz="1400" dirty="0"/>
          </a:p>
          <a:p>
            <a:r>
              <a:rPr lang="cs-CZ" sz="1400" dirty="0"/>
              <a:t>Chybí </a:t>
            </a:r>
            <a:r>
              <a:rPr lang="cs-CZ" sz="1400" dirty="0" err="1"/>
              <a:t>postadopční</a:t>
            </a:r>
            <a:r>
              <a:rPr lang="cs-CZ" sz="1400" dirty="0"/>
              <a:t> (zdravotní a psychosociální) služby.</a:t>
            </a:r>
          </a:p>
          <a:p>
            <a:r>
              <a:rPr lang="cs-CZ" sz="1400" dirty="0"/>
              <a:t>Chybí systém informování dětí o jejich biologické rodině.</a:t>
            </a:r>
          </a:p>
          <a:p>
            <a:r>
              <a:rPr lang="cs-CZ" sz="1400" dirty="0"/>
              <a:t>Osvojitelé někdy neinformují děti o tom, že jsou osvojené, nevědí, jak na to, nebo nechtějí.</a:t>
            </a:r>
          </a:p>
          <a:p>
            <a:r>
              <a:rPr lang="cs-CZ" sz="1400" dirty="0"/>
              <a:t>V legislativě, ale i ve veřejné debatě absentuje téma otevřených adopcí.</a:t>
            </a:r>
          </a:p>
          <a:p>
            <a:r>
              <a:rPr lang="cs-CZ" sz="1400" dirty="0"/>
              <a:t>Pedagogové a zdravotníci se neorientují v otázkách náhradní rodinné péče.</a:t>
            </a:r>
          </a:p>
          <a:p>
            <a:pPr lvl="0"/>
            <a:endParaRPr lang="cs-CZ" sz="1400" dirty="0" smtClean="0"/>
          </a:p>
          <a:p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25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1135167" y="1268760"/>
            <a:ext cx="484505" cy="5184576"/>
          </a:xfrm>
          <a:prstGeom prst="downArrow">
            <a:avLst/>
          </a:prstGeom>
          <a:solidFill>
            <a:srgbClr val="0070C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86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4448" y="274638"/>
            <a:ext cx="7746064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Proces osvojení: problémy a opatření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cs-CZ" sz="1800" b="1" dirty="0" smtClean="0"/>
              <a:t>VÝCHOVA </a:t>
            </a:r>
            <a:r>
              <a:rPr lang="cs-CZ" sz="1800" b="1" dirty="0"/>
              <a:t>V OSVOJITELSKÉ RODINĚ</a:t>
            </a:r>
          </a:p>
          <a:p>
            <a:pPr marL="82296" indent="0">
              <a:buNone/>
            </a:pPr>
            <a:r>
              <a:rPr lang="cs-CZ" sz="1400" i="1" dirty="0" smtClean="0"/>
              <a:t>OPATŘENÍ</a:t>
            </a:r>
            <a:endParaRPr lang="cs-CZ" sz="1400" dirty="0"/>
          </a:p>
          <a:p>
            <a:pPr lvl="0"/>
            <a:r>
              <a:rPr lang="cs-CZ" sz="1400" i="1" dirty="0"/>
              <a:t>Stanovit a zavést povinný monitoring (pravidelné podpůrné konzultace) osvojitelských rodin; o rozsahu a intervalech tohoto monitoringu je potřeba vést debatu. </a:t>
            </a:r>
          </a:p>
          <a:p>
            <a:pPr lvl="0"/>
            <a:r>
              <a:rPr lang="cs-CZ" sz="1400" i="1" dirty="0"/>
              <a:t>Zřídit krajská interdisciplinární centra pro rodiny s dětmi v náhradní rodinné péči: </a:t>
            </a:r>
          </a:p>
          <a:p>
            <a:pPr lvl="1"/>
            <a:r>
              <a:rPr lang="cs-CZ" sz="1400" i="1" dirty="0"/>
              <a:t>širší a dostupná nabídka </a:t>
            </a:r>
            <a:r>
              <a:rPr lang="cs-CZ" sz="1400" i="1" dirty="0" err="1"/>
              <a:t>postadopčních</a:t>
            </a:r>
            <a:r>
              <a:rPr lang="cs-CZ" sz="1400" i="1" dirty="0"/>
              <a:t> služeb;</a:t>
            </a:r>
          </a:p>
          <a:p>
            <a:pPr lvl="1"/>
            <a:r>
              <a:rPr lang="cs-CZ" sz="1400" i="1" dirty="0" smtClean="0"/>
              <a:t>návaznost </a:t>
            </a:r>
            <a:r>
              <a:rPr lang="cs-CZ" sz="1400" i="1" dirty="0"/>
              <a:t>PAS na přípravy;</a:t>
            </a:r>
          </a:p>
          <a:p>
            <a:pPr lvl="1"/>
            <a:r>
              <a:rPr lang="cs-CZ" sz="1400" i="1" dirty="0"/>
              <a:t>poradenství pro dospělé osvojence.</a:t>
            </a:r>
          </a:p>
          <a:p>
            <a:pPr lvl="0"/>
            <a:r>
              <a:rPr lang="cs-CZ" sz="1400" i="1" dirty="0"/>
              <a:t>Pracovat s biologickou rodinou i poté, co bylo dítě osvojeno.</a:t>
            </a:r>
          </a:p>
          <a:p>
            <a:pPr lvl="0"/>
            <a:r>
              <a:rPr lang="cs-CZ" sz="1400" i="1" dirty="0"/>
              <a:t>Zavést centrální systém schraňování informací o biologické rodině, aby děti měly možnost zjistit informace o svojí původní rodině.</a:t>
            </a:r>
          </a:p>
          <a:p>
            <a:pPr lvl="0"/>
            <a:r>
              <a:rPr lang="cs-CZ" sz="1400" i="1" dirty="0"/>
              <a:t>Zajistit, aby děti byly vhodným způsobem informovány o tom, že jsou osvojené (učit to osvojitele při přípravách a v </a:t>
            </a:r>
            <a:r>
              <a:rPr lang="cs-CZ" sz="1400" i="1" dirty="0" err="1"/>
              <a:t>postadopčních</a:t>
            </a:r>
            <a:r>
              <a:rPr lang="cs-CZ" sz="1400" i="1" dirty="0"/>
              <a:t> službách).</a:t>
            </a:r>
          </a:p>
          <a:p>
            <a:pPr lvl="0"/>
            <a:r>
              <a:rPr lang="cs-CZ" sz="1400" i="1" dirty="0"/>
              <a:t>Vést veřejnou a odbornou debatu o otevřených adopcích.</a:t>
            </a:r>
          </a:p>
          <a:p>
            <a:pPr lvl="0"/>
            <a:r>
              <a:rPr lang="cs-CZ" sz="1400" i="1" dirty="0"/>
              <a:t>Zajistit, aby se k pediatrům dostala informace o tom, že dítě v jejich péči je osvojené (např. motivováním osvojitelů v rámci </a:t>
            </a:r>
            <a:r>
              <a:rPr lang="cs-CZ" sz="1400" i="1" dirty="0" err="1"/>
              <a:t>postadopčních</a:t>
            </a:r>
            <a:r>
              <a:rPr lang="cs-CZ" sz="1400" i="1" dirty="0"/>
              <a:t> služeb k tomu, aby pediatry informovali). </a:t>
            </a:r>
          </a:p>
          <a:p>
            <a:pPr lvl="0"/>
            <a:r>
              <a:rPr lang="cs-CZ" sz="1400" i="1" dirty="0"/>
              <a:t>Vzdělávat pedagogy a zdravotnické pracovníky v problematice náhradní rodinné péče. </a:t>
            </a:r>
          </a:p>
          <a:p>
            <a:pPr lvl="0"/>
            <a:endParaRPr lang="cs-CZ" sz="1400" dirty="0" smtClean="0"/>
          </a:p>
          <a:p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26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1135167" y="1268760"/>
            <a:ext cx="484505" cy="5184576"/>
          </a:xfrm>
          <a:prstGeom prst="downArrow">
            <a:avLst/>
          </a:prstGeom>
          <a:solidFill>
            <a:srgbClr val="0070C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29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82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Clr>
                <a:srgbClr val="F58223"/>
              </a:buClr>
              <a:buNone/>
            </a:pPr>
            <a:endParaRPr lang="cs-CZ" b="1" dirty="0" smtClean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82296" indent="0">
              <a:buClr>
                <a:srgbClr val="F58223"/>
              </a:buClr>
              <a:buNone/>
            </a:pPr>
            <a:endParaRPr lang="cs-CZ" b="1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82296" indent="0" algn="ctr">
              <a:buClr>
                <a:srgbClr val="F58223"/>
              </a:buClr>
              <a:buNone/>
            </a:pPr>
            <a:r>
              <a:rPr lang="cs-CZ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DĚKUJI ZA 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POZORNOST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75856" y="6093296"/>
            <a:ext cx="3327648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9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Výstup pracovn</a:t>
            </a:r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í skupiny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000" dirty="0" smtClean="0"/>
              <a:t>Dokument „Model osvojování“</a:t>
            </a:r>
          </a:p>
          <a:p>
            <a:pPr marL="82296" indent="0">
              <a:buNone/>
            </a:pPr>
            <a:endParaRPr lang="cs-CZ" sz="2000" dirty="0"/>
          </a:p>
          <a:p>
            <a:pPr marL="356616" lvl="1" indent="0">
              <a:buNone/>
            </a:pPr>
            <a:r>
              <a:rPr lang="cs-CZ" sz="1600" dirty="0" smtClean="0"/>
              <a:t>1. Osvojování a potřeba změny	</a:t>
            </a:r>
          </a:p>
          <a:p>
            <a:pPr marL="603504" lvl="2" indent="0">
              <a:buNone/>
            </a:pPr>
            <a:r>
              <a:rPr lang="cs-CZ" sz="1600" dirty="0" smtClean="0"/>
              <a:t>1.1	Souvislosti vzniku modelu osvojování	</a:t>
            </a:r>
          </a:p>
          <a:p>
            <a:pPr marL="603504" lvl="2" indent="0">
              <a:buNone/>
            </a:pPr>
            <a:r>
              <a:rPr lang="cs-CZ" sz="1600" dirty="0" smtClean="0"/>
              <a:t>1.2	Podněty pro modelování rámce a procesu osvojování</a:t>
            </a:r>
          </a:p>
          <a:p>
            <a:pPr marL="356616" lvl="1" indent="0">
              <a:buNone/>
            </a:pPr>
            <a:r>
              <a:rPr lang="cs-CZ" sz="1600" dirty="0" smtClean="0"/>
              <a:t>2. Problémy a navrhovaná opatření</a:t>
            </a:r>
          </a:p>
          <a:p>
            <a:pPr marL="603504" lvl="2" indent="0">
              <a:buNone/>
            </a:pPr>
            <a:r>
              <a:rPr lang="cs-CZ" sz="1600" dirty="0" smtClean="0"/>
              <a:t>2.1	Celkový rámec osvojování	</a:t>
            </a:r>
          </a:p>
          <a:p>
            <a:pPr marL="603504" lvl="2" indent="0">
              <a:buNone/>
            </a:pPr>
            <a:r>
              <a:rPr lang="cs-CZ" sz="1600" dirty="0" smtClean="0"/>
              <a:t>2.2	Proces osvojování	</a:t>
            </a:r>
          </a:p>
          <a:p>
            <a:pPr marL="356616" lvl="1" indent="0">
              <a:buNone/>
            </a:pPr>
            <a:r>
              <a:rPr lang="cs-CZ" sz="1600" dirty="0" smtClean="0"/>
              <a:t>3. Model osvojování	</a:t>
            </a:r>
          </a:p>
          <a:p>
            <a:pPr marL="603504" lvl="2" indent="0">
              <a:buNone/>
            </a:pPr>
            <a:r>
              <a:rPr lang="cs-CZ" sz="1600" dirty="0" smtClean="0"/>
              <a:t>3.1	Model celkového rámce osvojování	</a:t>
            </a:r>
          </a:p>
          <a:p>
            <a:pPr marL="603504" lvl="2" indent="0">
              <a:buNone/>
            </a:pPr>
            <a:r>
              <a:rPr lang="cs-CZ" sz="1600" dirty="0" smtClean="0"/>
              <a:t>3.2	Model procesu osvojování	</a:t>
            </a:r>
          </a:p>
          <a:p>
            <a:pPr marL="356616" lvl="1" indent="0">
              <a:buNone/>
            </a:pPr>
            <a:r>
              <a:rPr lang="cs-CZ" sz="1600" dirty="0" smtClean="0"/>
              <a:t>4. Závěr</a:t>
            </a:r>
          </a:p>
          <a:p>
            <a:pPr marL="82296" indent="0"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67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Výchozí principy pro tvorbu modelu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000" dirty="0"/>
              <a:t>Model vychází ze čtyř principů:</a:t>
            </a:r>
          </a:p>
          <a:p>
            <a:pPr marL="539496" lvl="0" indent="-457200">
              <a:buFont typeface="+mj-lt"/>
              <a:buAutoNum type="arabicPeriod"/>
            </a:pPr>
            <a:r>
              <a:rPr lang="cs-CZ" sz="2000" dirty="0"/>
              <a:t>Smyslem </a:t>
            </a:r>
            <a:r>
              <a:rPr lang="cs-CZ" sz="2000" dirty="0" err="1"/>
              <a:t>mimorodinného</a:t>
            </a:r>
            <a:r>
              <a:rPr lang="cs-CZ" sz="2000" dirty="0"/>
              <a:t> osvojení je primárně naplnění zájmů dítěte.</a:t>
            </a:r>
          </a:p>
          <a:p>
            <a:pPr marL="539496" lvl="0" indent="-457200">
              <a:buFont typeface="+mj-lt"/>
              <a:buAutoNum type="arabicPeriod"/>
            </a:pPr>
            <a:r>
              <a:rPr lang="cs-CZ" sz="2000" dirty="0" err="1"/>
              <a:t>Mimorodinné</a:t>
            </a:r>
            <a:r>
              <a:rPr lang="cs-CZ" sz="2000" dirty="0"/>
              <a:t> osvojení je jedním ze způsobů </a:t>
            </a:r>
            <a:r>
              <a:rPr lang="cs-CZ" sz="2000" dirty="0" err="1"/>
              <a:t>sociální-právní</a:t>
            </a:r>
            <a:r>
              <a:rPr lang="cs-CZ" sz="2000" dirty="0"/>
              <a:t> ochrany, jak dítěti zajistit trvalé rodinné prostředí.</a:t>
            </a:r>
          </a:p>
          <a:p>
            <a:pPr marL="539496" lvl="0" indent="-457200">
              <a:buFont typeface="+mj-lt"/>
              <a:buAutoNum type="arabicPeriod"/>
            </a:pPr>
            <a:r>
              <a:rPr lang="cs-CZ" sz="2000" dirty="0"/>
              <a:t>Pravidla sociálně-právní ochrany se vztahují na všechny případy </a:t>
            </a:r>
            <a:r>
              <a:rPr lang="cs-CZ" sz="2000" dirty="0" err="1"/>
              <a:t>mimorodinných</a:t>
            </a:r>
            <a:r>
              <a:rPr lang="cs-CZ" sz="2000" dirty="0"/>
              <a:t> osvojení.</a:t>
            </a:r>
          </a:p>
          <a:p>
            <a:pPr marL="539496" lvl="0" indent="-457200">
              <a:buFont typeface="+mj-lt"/>
              <a:buAutoNum type="arabicPeriod"/>
            </a:pPr>
            <a:r>
              <a:rPr lang="cs-CZ" sz="2000" dirty="0" err="1"/>
              <a:t>Mimorodinné</a:t>
            </a:r>
            <a:r>
              <a:rPr lang="cs-CZ" sz="2000" dirty="0"/>
              <a:t> osvojení je celoživotní proces, který nekončí právním aktem osvojení.</a:t>
            </a: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65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Model celkového rámce osvojování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cs-CZ" sz="2000" b="1" dirty="0"/>
              <a:t>Smyslem </a:t>
            </a:r>
            <a:r>
              <a:rPr lang="cs-CZ" sz="2000" b="1" dirty="0" err="1"/>
              <a:t>mimorodinného</a:t>
            </a:r>
            <a:r>
              <a:rPr lang="cs-CZ" sz="2000" b="1" dirty="0"/>
              <a:t> osvojení je primárně naplnění zájmů a potřeb dítěte, které nemohlo zůstat v péči biologických </a:t>
            </a:r>
            <a:r>
              <a:rPr lang="cs-CZ" sz="2000" b="1" dirty="0" smtClean="0"/>
              <a:t>rodičů</a:t>
            </a:r>
          </a:p>
          <a:p>
            <a:r>
              <a:rPr lang="cs-CZ" sz="2000" dirty="0"/>
              <a:t>Osvojení je nástroj / jeden ze způsobů sociálně-právní ochrany, používaný pro nalezení a vytvoření trvalého rodinného prostředí pro děti, které ani po intenzivní snaze o sanaci rodiny nemohou zůstat v péči svých biologických rodičů.</a:t>
            </a:r>
          </a:p>
          <a:p>
            <a:r>
              <a:rPr lang="cs-CZ" sz="2000" dirty="0"/>
              <a:t>Tento nástroj využívá a respektuje zájem osvojitelů, kterým je naplnění rodičovských potřeb, zároveň jejich potřeby a zájem neupřednostňuje před potřebami a zájmem dítěte</a:t>
            </a:r>
            <a:r>
              <a:rPr lang="cs-CZ" sz="2000" dirty="0" smtClean="0"/>
              <a:t>.</a:t>
            </a:r>
          </a:p>
          <a:p>
            <a:pPr marL="82296" indent="0">
              <a:buNone/>
            </a:pPr>
            <a:r>
              <a:rPr lang="cs-CZ" sz="2000" b="1" dirty="0" smtClean="0"/>
              <a:t>Systém osvojování je efektivní</a:t>
            </a:r>
          </a:p>
          <a:p>
            <a:pPr lvl="0"/>
            <a:r>
              <a:rPr lang="cs-CZ" sz="2000" dirty="0"/>
              <a:t>Proces je maximálně rychlý, vede k co nejvčasnějšímu nalezení vhodného trvalého řešení pro dítě.</a:t>
            </a:r>
          </a:p>
          <a:p>
            <a:pPr lvl="0"/>
            <a:r>
              <a:rPr lang="cs-CZ" sz="2000" dirty="0"/>
              <a:t>Nabízí a poskytuje podporu osvojitelským rodinám.</a:t>
            </a:r>
          </a:p>
          <a:p>
            <a:pPr lvl="0"/>
            <a:r>
              <a:rPr lang="cs-CZ" sz="2000" dirty="0"/>
              <a:t>Monitoruje vývoj osvojitelské rodiny.</a:t>
            </a:r>
          </a:p>
          <a:p>
            <a:r>
              <a:rPr lang="cs-CZ" sz="2000" dirty="0"/>
              <a:t>Nabízí a poskytuje podporu biologickým rodinám, které daly souhlas k osvojení nebo jejichž dítě bylo odebráno a osvojeno.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27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Model procesu osvojování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6</a:t>
            </a:fld>
            <a:endParaRPr lang="cs-CZ"/>
          </a:p>
        </p:txBody>
      </p:sp>
      <p:graphicFrame>
        <p:nvGraphicFramePr>
          <p:cNvPr id="6" name="Zástupný symbol pro obsah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774517"/>
              </p:ext>
            </p:extLst>
          </p:nvPr>
        </p:nvGraphicFramePr>
        <p:xfrm>
          <a:off x="1331640" y="1436712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879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Model procesu osvojování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cs-CZ" sz="2000" b="1" dirty="0"/>
              <a:t>Vstup dítěte do </a:t>
            </a:r>
            <a:r>
              <a:rPr lang="cs-CZ" sz="2000" b="1" dirty="0" smtClean="0"/>
              <a:t>procesu</a:t>
            </a:r>
          </a:p>
          <a:p>
            <a:pPr lvl="0"/>
            <a:r>
              <a:rPr lang="cs-CZ" sz="2000" dirty="0"/>
              <a:t>Rodiče dítě zanedbávají či ohrožují. </a:t>
            </a:r>
          </a:p>
          <a:p>
            <a:pPr lvl="0"/>
            <a:r>
              <a:rPr lang="cs-CZ" sz="2000" dirty="0"/>
              <a:t>Rodiče se rozhodnou o dítě nepečovat (dají dítě do </a:t>
            </a:r>
            <a:r>
              <a:rPr lang="cs-CZ" sz="2000" dirty="0" err="1"/>
              <a:t>babyboxu</a:t>
            </a:r>
            <a:r>
              <a:rPr lang="cs-CZ" sz="2000" dirty="0"/>
              <a:t>, dají obecný nebo adresný souhlas s osvojením, neprojevují zájem).</a:t>
            </a:r>
          </a:p>
          <a:p>
            <a:r>
              <a:rPr lang="cs-CZ" sz="2000" dirty="0"/>
              <a:t>OSPOD podá návrh na umístění dítěte mimo rodinu.</a:t>
            </a:r>
          </a:p>
          <a:p>
            <a:pPr marL="82296" indent="0">
              <a:buNone/>
            </a:pPr>
            <a:r>
              <a:rPr lang="cs-CZ" sz="2000" b="1" dirty="0"/>
              <a:t>Soudní řízení a rozhodnutí o umístění dítěte mimo </a:t>
            </a:r>
            <a:r>
              <a:rPr lang="cs-CZ" sz="2000" b="1" dirty="0" smtClean="0"/>
              <a:t>rodinu</a:t>
            </a:r>
          </a:p>
          <a:p>
            <a:r>
              <a:rPr lang="cs-CZ" sz="2000" dirty="0"/>
              <a:t>Umístění dítěte mimo rodinu předběžným opatřením (do PPPD, PP, event. již do péče zájemců o osvojení v případě adresného souhlasu).</a:t>
            </a:r>
          </a:p>
          <a:p>
            <a:pPr marL="82296" indent="0">
              <a:buNone/>
            </a:pPr>
            <a:r>
              <a:rPr lang="cs-CZ" sz="2000" b="1" dirty="0"/>
              <a:t>Intervence OSPOD a pověřených osob </a:t>
            </a:r>
            <a:endParaRPr lang="cs-CZ" sz="2000" b="1" dirty="0" smtClean="0"/>
          </a:p>
          <a:p>
            <a:r>
              <a:rPr lang="cs-CZ" sz="2000" dirty="0" smtClean="0"/>
              <a:t>S </a:t>
            </a:r>
            <a:r>
              <a:rPr lang="cs-CZ" sz="2000" dirty="0"/>
              <a:t>biologickou rodinou probíhá intenzivní sanační práce, hledají se možnosti, jak dítě u rodičů udržet. </a:t>
            </a:r>
          </a:p>
          <a:p>
            <a:r>
              <a:rPr lang="cs-CZ" sz="2000" dirty="0" smtClean="0"/>
              <a:t>První </a:t>
            </a:r>
            <a:r>
              <a:rPr lang="cs-CZ" sz="2000" dirty="0"/>
              <a:t>vyhodnocení situace proběhne do 1 měsíce od umístění dítěte mimo rodinu, jsou stanoveny různé varianty budoucí péče o dítě (návrat k rodině, pěstounská péče, poručnictví, osvojení, …).</a:t>
            </a:r>
          </a:p>
          <a:p>
            <a:r>
              <a:rPr lang="cs-CZ" sz="2000" dirty="0" smtClean="0"/>
              <a:t>Druhé </a:t>
            </a:r>
            <a:r>
              <a:rPr lang="cs-CZ" sz="2000" dirty="0"/>
              <a:t>vyhodnocení situace proběhne do 3 měsíců od prvního vyhodnocení a je-li to v zájmu dítěte, je navrženo osvojení.</a:t>
            </a:r>
          </a:p>
          <a:p>
            <a:endParaRPr lang="cs-CZ" sz="2000" dirty="0" smtClean="0"/>
          </a:p>
          <a:p>
            <a:pPr marL="82296" indent="0"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7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1763688" y="1655764"/>
            <a:ext cx="484505" cy="4725563"/>
          </a:xfrm>
          <a:prstGeom prst="downArrow">
            <a:avLst/>
          </a:prstGeom>
          <a:solidFill>
            <a:schemeClr val="accent1"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91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Model procesu osvojování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2296" indent="0">
              <a:buNone/>
            </a:pPr>
            <a:r>
              <a:rPr lang="cs-CZ" sz="1700" b="1" dirty="0" smtClean="0"/>
              <a:t>Vstup </a:t>
            </a:r>
            <a:r>
              <a:rPr lang="cs-CZ" sz="1700" b="1" dirty="0"/>
              <a:t>budoucích osvojitelů do </a:t>
            </a:r>
            <a:r>
              <a:rPr lang="cs-CZ" sz="1700" b="1" dirty="0" smtClean="0"/>
              <a:t>procesu</a:t>
            </a:r>
          </a:p>
          <a:p>
            <a:r>
              <a:rPr lang="cs-CZ" sz="1700" dirty="0"/>
              <a:t>Budoucí osvojitelé podají žádost o zařazení do evidence žadatelů nebo dostanou adresný souhlas k osvojení od biologických rodičů (poté ale musejí rovněž podat žádost o zařazení do evidence žadatelů, pokud ji již dříve nepodali).</a:t>
            </a:r>
          </a:p>
          <a:p>
            <a:pPr marL="82296" indent="0">
              <a:buNone/>
            </a:pPr>
            <a:r>
              <a:rPr lang="cs-CZ" sz="1700" b="1" dirty="0"/>
              <a:t>Přípravný kurz a posuzování žadatelů a zařazení do evidence </a:t>
            </a:r>
            <a:r>
              <a:rPr lang="cs-CZ" sz="1700" b="1" dirty="0" smtClean="0"/>
              <a:t>žadatelů</a:t>
            </a:r>
          </a:p>
          <a:p>
            <a:r>
              <a:rPr lang="cs-CZ" sz="1700" dirty="0"/>
              <a:t>Příprava, posuzování a výběr žadatelů o osvojení probíhají podle jednotně stanoveného „Standardu kvality příprav a výběru žadatelů“.</a:t>
            </a:r>
          </a:p>
          <a:p>
            <a:r>
              <a:rPr lang="cs-CZ" sz="1700" dirty="0"/>
              <a:t>Příprava, posuzování a výběr se vztahuje i na osvojitele určené předem rodiči dítěte (tzv. adresným souhlasem s osvojením). </a:t>
            </a:r>
          </a:p>
          <a:p>
            <a:r>
              <a:rPr lang="cs-CZ" sz="1700" dirty="0"/>
              <a:t>Příprava, posuzování a výběr se vztahuje i na pěstouny, kteří chtějí osvojit dítě, jež mají v péči.</a:t>
            </a:r>
          </a:p>
          <a:p>
            <a:r>
              <a:rPr lang="cs-CZ" sz="1700" dirty="0"/>
              <a:t>Příprava, posuzování a výběr se vztahuje i na žadatele o osvojení druhého dítěte</a:t>
            </a:r>
            <a:r>
              <a:rPr lang="cs-CZ" sz="1700" dirty="0" smtClean="0"/>
              <a:t>.</a:t>
            </a:r>
            <a:endParaRPr lang="cs-CZ" sz="17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8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1763688" y="1655765"/>
            <a:ext cx="484505" cy="4293516"/>
          </a:xfrm>
          <a:prstGeom prst="downArrow">
            <a:avLst/>
          </a:prstGeom>
          <a:solidFill>
            <a:schemeClr val="accent1"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52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77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bg1">
                    <a:lumMod val="50000"/>
                  </a:schemeClr>
                </a:solidFill>
                <a:effectLst/>
              </a:rPr>
              <a:t>Model procesu osvojování</a:t>
            </a:r>
            <a:endParaRPr lang="cs-CZ" sz="3200" b="1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2296" indent="0">
              <a:buNone/>
            </a:pPr>
            <a:r>
              <a:rPr lang="cs-CZ" sz="1700" b="1" dirty="0" smtClean="0"/>
              <a:t>Přípravný </a:t>
            </a:r>
            <a:r>
              <a:rPr lang="cs-CZ" sz="1700" b="1" dirty="0"/>
              <a:t>kurz a posuzování žadatelů a zařazení do evidence </a:t>
            </a:r>
            <a:r>
              <a:rPr lang="cs-CZ" sz="1700" b="1" dirty="0" smtClean="0"/>
              <a:t>žadatelů </a:t>
            </a:r>
            <a:r>
              <a:rPr lang="cs-CZ" sz="1700" dirty="0" smtClean="0"/>
              <a:t>(</a:t>
            </a:r>
            <a:r>
              <a:rPr lang="cs-CZ" sz="1700" dirty="0" err="1" smtClean="0"/>
              <a:t>pokrač</a:t>
            </a:r>
            <a:r>
              <a:rPr lang="cs-CZ" sz="1700" dirty="0" smtClean="0"/>
              <a:t>.)</a:t>
            </a:r>
          </a:p>
          <a:p>
            <a:pPr lvl="0"/>
            <a:r>
              <a:rPr lang="cs-CZ" sz="1700" dirty="0" smtClean="0"/>
              <a:t>Pro </a:t>
            </a:r>
            <a:r>
              <a:rPr lang="cs-CZ" sz="1700" dirty="0"/>
              <a:t>přípravy, posuzování a schvalování osvojitelů existují závazné termíny (maximální lhůta od podání žádosti po vyjádření o ne/zařazení do evidence). </a:t>
            </a:r>
          </a:p>
          <a:p>
            <a:pPr lvl="0"/>
            <a:r>
              <a:rPr lang="cs-CZ" sz="1700" dirty="0"/>
              <a:t>Existuje centrální evidence přípravných kurzů, aby si žadatelé z jednoho kraje mohli vybrat z více možností a účastnit se přípravy v jiném kraji a v době, která jim vyhovuje.</a:t>
            </a:r>
          </a:p>
          <a:p>
            <a:pPr lvl="0"/>
            <a:r>
              <a:rPr lang="cs-CZ" sz="1700" dirty="0"/>
              <a:t>Přípravy, posuzování a výběr žadatelů metodicky vede a jejich kvalitu garantuje zastřešující orgán na celostátní úrovni (MPSV). </a:t>
            </a:r>
          </a:p>
          <a:p>
            <a:r>
              <a:rPr lang="cs-CZ" sz="1700" dirty="0"/>
              <a:t>Přípravy jsou financovány státem</a:t>
            </a:r>
            <a:r>
              <a:rPr lang="cs-CZ" sz="1700" dirty="0" smtClean="0"/>
              <a:t>.</a:t>
            </a:r>
            <a:endParaRPr lang="cs-CZ" sz="17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87824" y="6165304"/>
            <a:ext cx="3960440" cy="476250"/>
          </a:xfrm>
        </p:spPr>
        <p:txBody>
          <a:bodyPr/>
          <a:lstStyle/>
          <a:p>
            <a:pPr algn="ctr"/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Konference je financována Nadací Sirius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7D487-503E-450F-B508-8162B3D1E6ED}" type="slidenum">
              <a:rPr lang="cs-CZ" smtClean="0"/>
              <a:t>9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1763688" y="1655765"/>
            <a:ext cx="484505" cy="3573436"/>
          </a:xfrm>
          <a:prstGeom prst="downArrow">
            <a:avLst/>
          </a:prstGeom>
          <a:solidFill>
            <a:schemeClr val="accent1"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40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539</TotalTime>
  <Words>1574</Words>
  <Application>Microsoft Office PowerPoint</Application>
  <PresentationFormat>Předvádění na obrazovce (4:3)</PresentationFormat>
  <Paragraphs>313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Slunovrat</vt:lpstr>
      <vt:lpstr> </vt:lpstr>
      <vt:lpstr>Pracovní skupina</vt:lpstr>
      <vt:lpstr>Výstup pracovní skupiny</vt:lpstr>
      <vt:lpstr>Výchozí principy pro tvorbu modelu</vt:lpstr>
      <vt:lpstr>Model celkového rámce osvojování</vt:lpstr>
      <vt:lpstr>Model procesu osvojování</vt:lpstr>
      <vt:lpstr>Model procesu osvojování</vt:lpstr>
      <vt:lpstr>Model procesu osvojování</vt:lpstr>
      <vt:lpstr>Model procesu osvojování</vt:lpstr>
      <vt:lpstr>Model procesu osvojování</vt:lpstr>
      <vt:lpstr>Model procesu osvojování</vt:lpstr>
      <vt:lpstr>Model procesu osvojování</vt:lpstr>
      <vt:lpstr>Celkový rámec: problémy a opatření</vt:lpstr>
      <vt:lpstr>Celkový rámec: problémy a opatření</vt:lpstr>
      <vt:lpstr>Celkový rámec: problémy a opatření</vt:lpstr>
      <vt:lpstr>Proces osvojování: schéma</vt:lpstr>
      <vt:lpstr>Proces osvojení: problémy a opatření</vt:lpstr>
      <vt:lpstr>Proces osvojení: problémy a opatření</vt:lpstr>
      <vt:lpstr>Proces osvojení: problémy a opatření</vt:lpstr>
      <vt:lpstr>Proces osvojení: problémy a opatření</vt:lpstr>
      <vt:lpstr>Proces osvojení: problémy a opatření</vt:lpstr>
      <vt:lpstr>Proces osvojení: problémy a opatření</vt:lpstr>
      <vt:lpstr>Proces osvojení: problémy a opatření</vt:lpstr>
      <vt:lpstr>Proces osvojení: problémy a opatření</vt:lpstr>
      <vt:lpstr>Proces osvojení: problémy a opatření</vt:lpstr>
      <vt:lpstr>Proces osvojení: problémy a opatření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Anička</dc:creator>
  <cp:lastModifiedBy>User</cp:lastModifiedBy>
  <cp:revision>22</cp:revision>
  <dcterms:created xsi:type="dcterms:W3CDTF">2017-12-01T08:25:46Z</dcterms:created>
  <dcterms:modified xsi:type="dcterms:W3CDTF">2017-12-08T08:10:44Z</dcterms:modified>
</cp:coreProperties>
</file>