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
  </p:notesMasterIdLst>
  <p:handoutMasterIdLst>
    <p:handoutMasterId r:id="rId4"/>
  </p:handoutMasterIdLst>
  <p:sldIdLst>
    <p:sldId id="256" r:id="rId2"/>
  </p:sldIdLst>
  <p:sldSz cx="9144000" cy="6858000" type="screen4x3"/>
  <p:notesSz cx="6735763" cy="9866313"/>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6FF33"/>
    <a:srgbClr val="CC3399"/>
    <a:srgbClr val="EAEAEA"/>
    <a:srgbClr val="FF0000"/>
    <a:srgbClr val="FF9900"/>
    <a:srgbClr val="009900"/>
    <a:srgbClr val="FF9966"/>
    <a:srgbClr val="FF3737"/>
    <a:srgbClr val="339966"/>
    <a:srgbClr val="66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611" autoAdjust="0"/>
    <p:restoredTop sz="95462" autoAdjust="0"/>
  </p:normalViewPr>
  <p:slideViewPr>
    <p:cSldViewPr>
      <p:cViewPr>
        <p:scale>
          <a:sx n="80" d="100"/>
          <a:sy n="80" d="100"/>
        </p:scale>
        <p:origin x="-1086"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2946" y="-96"/>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bwMode="auto">
          <a:xfrm>
            <a:off x="2" y="1"/>
            <a:ext cx="2917992" cy="492211"/>
          </a:xfrm>
          <a:prstGeom prst="rect">
            <a:avLst/>
          </a:prstGeom>
          <a:noFill/>
          <a:ln w="9525">
            <a:noFill/>
            <a:miter lim="800000"/>
            <a:headEnd/>
            <a:tailEnd/>
          </a:ln>
        </p:spPr>
        <p:txBody>
          <a:bodyPr vert="horz" wrap="square" lIns="95164" tIns="47581" rIns="95164" bIns="47581" numCol="1" anchor="t" anchorCtr="0" compatLnSpc="1">
            <a:prstTxWarp prst="textNoShape">
              <a:avLst/>
            </a:prstTxWarp>
          </a:bodyPr>
          <a:lstStyle>
            <a:lvl1pPr defTabSz="898335">
              <a:defRPr sz="1300"/>
            </a:lvl1pPr>
          </a:lstStyle>
          <a:p>
            <a:pPr>
              <a:defRPr/>
            </a:pPr>
            <a:endParaRPr lang="cs-CZ"/>
          </a:p>
        </p:txBody>
      </p:sp>
      <p:sp>
        <p:nvSpPr>
          <p:cNvPr id="3" name="Zástupný symbol pro datum 2"/>
          <p:cNvSpPr>
            <a:spLocks noGrp="1"/>
          </p:cNvSpPr>
          <p:nvPr>
            <p:ph type="dt" sz="quarter" idx="1"/>
          </p:nvPr>
        </p:nvSpPr>
        <p:spPr bwMode="auto">
          <a:xfrm>
            <a:off x="3816200" y="1"/>
            <a:ext cx="2917992" cy="492211"/>
          </a:xfrm>
          <a:prstGeom prst="rect">
            <a:avLst/>
          </a:prstGeom>
          <a:noFill/>
          <a:ln w="9525">
            <a:noFill/>
            <a:miter lim="800000"/>
            <a:headEnd/>
            <a:tailEnd/>
          </a:ln>
        </p:spPr>
        <p:txBody>
          <a:bodyPr vert="horz" wrap="square" lIns="95164" tIns="47581" rIns="95164" bIns="47581" numCol="1" anchor="t" anchorCtr="0" compatLnSpc="1">
            <a:prstTxWarp prst="textNoShape">
              <a:avLst/>
            </a:prstTxWarp>
          </a:bodyPr>
          <a:lstStyle>
            <a:lvl1pPr algn="r" defTabSz="898335">
              <a:defRPr sz="1300"/>
            </a:lvl1pPr>
          </a:lstStyle>
          <a:p>
            <a:pPr>
              <a:defRPr/>
            </a:pPr>
            <a:fld id="{98311B9C-1495-4D8A-AA1B-1C93DD0B514B}" type="datetimeFigureOut">
              <a:rPr lang="cs-CZ"/>
              <a:pPr>
                <a:defRPr/>
              </a:pPr>
              <a:t>4.12.2013</a:t>
            </a:fld>
            <a:endParaRPr lang="cs-CZ"/>
          </a:p>
        </p:txBody>
      </p:sp>
      <p:sp>
        <p:nvSpPr>
          <p:cNvPr id="4" name="Zástupný symbol pro zápatí 3"/>
          <p:cNvSpPr>
            <a:spLocks noGrp="1"/>
          </p:cNvSpPr>
          <p:nvPr>
            <p:ph type="ftr" sz="quarter" idx="2"/>
          </p:nvPr>
        </p:nvSpPr>
        <p:spPr bwMode="auto">
          <a:xfrm>
            <a:off x="2" y="9370947"/>
            <a:ext cx="2917992" cy="493790"/>
          </a:xfrm>
          <a:prstGeom prst="rect">
            <a:avLst/>
          </a:prstGeom>
          <a:noFill/>
          <a:ln w="9525">
            <a:noFill/>
            <a:miter lim="800000"/>
            <a:headEnd/>
            <a:tailEnd/>
          </a:ln>
        </p:spPr>
        <p:txBody>
          <a:bodyPr vert="horz" wrap="square" lIns="95164" tIns="47581" rIns="95164" bIns="47581" numCol="1" anchor="b" anchorCtr="0" compatLnSpc="1">
            <a:prstTxWarp prst="textNoShape">
              <a:avLst/>
            </a:prstTxWarp>
          </a:bodyPr>
          <a:lstStyle>
            <a:lvl1pPr defTabSz="898335">
              <a:defRPr sz="1300"/>
            </a:lvl1pPr>
          </a:lstStyle>
          <a:p>
            <a:pPr>
              <a:defRPr/>
            </a:pPr>
            <a:endParaRPr lang="cs-CZ"/>
          </a:p>
        </p:txBody>
      </p:sp>
      <p:sp>
        <p:nvSpPr>
          <p:cNvPr id="5" name="Zástupný symbol pro číslo snímku 4"/>
          <p:cNvSpPr>
            <a:spLocks noGrp="1"/>
          </p:cNvSpPr>
          <p:nvPr>
            <p:ph type="sldNum" sz="quarter" idx="3"/>
          </p:nvPr>
        </p:nvSpPr>
        <p:spPr bwMode="auto">
          <a:xfrm>
            <a:off x="3816200" y="9370947"/>
            <a:ext cx="2917992" cy="493790"/>
          </a:xfrm>
          <a:prstGeom prst="rect">
            <a:avLst/>
          </a:prstGeom>
          <a:noFill/>
          <a:ln w="9525">
            <a:noFill/>
            <a:miter lim="800000"/>
            <a:headEnd/>
            <a:tailEnd/>
          </a:ln>
        </p:spPr>
        <p:txBody>
          <a:bodyPr vert="horz" wrap="square" lIns="95164" tIns="47581" rIns="95164" bIns="47581" numCol="1" anchor="b" anchorCtr="0" compatLnSpc="1">
            <a:prstTxWarp prst="textNoShape">
              <a:avLst/>
            </a:prstTxWarp>
          </a:bodyPr>
          <a:lstStyle>
            <a:lvl1pPr algn="r" defTabSz="898335">
              <a:defRPr sz="1300"/>
            </a:lvl1pPr>
          </a:lstStyle>
          <a:p>
            <a:pPr>
              <a:defRPr/>
            </a:pPr>
            <a:fld id="{620BD4A3-F7C8-48A0-BA3C-CD83DF8BC53A}" type="slidenum">
              <a:rPr lang="cs-CZ"/>
              <a:pPr>
                <a:defRPr/>
              </a:pPr>
              <a:t>‹#›</a:t>
            </a:fld>
            <a:endParaRPr lang="cs-CZ"/>
          </a:p>
        </p:txBody>
      </p:sp>
    </p:spTree>
    <p:extLst>
      <p:ext uri="{BB962C8B-B14F-4D97-AF65-F5344CB8AC3E}">
        <p14:creationId xmlns="" xmlns:p14="http://schemas.microsoft.com/office/powerpoint/2010/main" val="24713181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2" y="1"/>
            <a:ext cx="2917992" cy="492211"/>
          </a:xfrm>
          <a:prstGeom prst="rect">
            <a:avLst/>
          </a:prstGeom>
          <a:noFill/>
          <a:ln w="9525">
            <a:noFill/>
            <a:miter lim="800000"/>
            <a:headEnd/>
            <a:tailEnd/>
          </a:ln>
        </p:spPr>
        <p:txBody>
          <a:bodyPr vert="horz" wrap="square" lIns="95164" tIns="47581" rIns="95164" bIns="47581" numCol="1" anchor="t" anchorCtr="0" compatLnSpc="1">
            <a:prstTxWarp prst="textNoShape">
              <a:avLst/>
            </a:prstTxWarp>
          </a:bodyPr>
          <a:lstStyle>
            <a:lvl1pPr defTabSz="898335" eaLnBrk="0" hangingPunct="0">
              <a:defRPr sz="1300"/>
            </a:lvl1pPr>
          </a:lstStyle>
          <a:p>
            <a:pPr>
              <a:defRPr/>
            </a:pPr>
            <a:endParaRPr lang="cs-CZ"/>
          </a:p>
        </p:txBody>
      </p:sp>
      <p:sp>
        <p:nvSpPr>
          <p:cNvPr id="33795" name="Rectangle 3"/>
          <p:cNvSpPr>
            <a:spLocks noGrp="1" noChangeArrowheads="1"/>
          </p:cNvSpPr>
          <p:nvPr>
            <p:ph type="dt" idx="1"/>
          </p:nvPr>
        </p:nvSpPr>
        <p:spPr bwMode="auto">
          <a:xfrm>
            <a:off x="3816200" y="1"/>
            <a:ext cx="2917992" cy="492211"/>
          </a:xfrm>
          <a:prstGeom prst="rect">
            <a:avLst/>
          </a:prstGeom>
          <a:noFill/>
          <a:ln w="9525">
            <a:noFill/>
            <a:miter lim="800000"/>
            <a:headEnd/>
            <a:tailEnd/>
          </a:ln>
        </p:spPr>
        <p:txBody>
          <a:bodyPr vert="horz" wrap="square" lIns="95164" tIns="47581" rIns="95164" bIns="47581" numCol="1" anchor="t" anchorCtr="0" compatLnSpc="1">
            <a:prstTxWarp prst="textNoShape">
              <a:avLst/>
            </a:prstTxWarp>
          </a:bodyPr>
          <a:lstStyle>
            <a:lvl1pPr algn="r" defTabSz="898335" eaLnBrk="0" hangingPunct="0">
              <a:defRPr sz="1300"/>
            </a:lvl1pPr>
          </a:lstStyle>
          <a:p>
            <a:pPr>
              <a:defRPr/>
            </a:pPr>
            <a:fld id="{2114EAEA-FB64-482C-BD6A-D127D2A8E322}" type="datetimeFigureOut">
              <a:rPr lang="cs-CZ"/>
              <a:pPr>
                <a:defRPr/>
              </a:pPr>
              <a:t>4.12.2013</a:t>
            </a:fld>
            <a:endParaRPr lang="cs-CZ"/>
          </a:p>
        </p:txBody>
      </p:sp>
      <p:sp>
        <p:nvSpPr>
          <p:cNvPr id="13316" name="Rectangle 4"/>
          <p:cNvSpPr>
            <a:spLocks noGrp="1" noRot="1" noChangeAspect="1" noChangeArrowheads="1" noTextEdit="1"/>
          </p:cNvSpPr>
          <p:nvPr>
            <p:ph type="sldImg" idx="2"/>
          </p:nvPr>
        </p:nvSpPr>
        <p:spPr bwMode="auto">
          <a:xfrm>
            <a:off x="900113" y="738188"/>
            <a:ext cx="4935537" cy="370363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3797" name="Rectangle 5"/>
          <p:cNvSpPr>
            <a:spLocks noGrp="1" noChangeArrowheads="1"/>
          </p:cNvSpPr>
          <p:nvPr>
            <p:ph type="body" sz="quarter" idx="3"/>
          </p:nvPr>
        </p:nvSpPr>
        <p:spPr bwMode="auto">
          <a:xfrm>
            <a:off x="673262" y="4685473"/>
            <a:ext cx="5389240" cy="4442523"/>
          </a:xfrm>
          <a:prstGeom prst="rect">
            <a:avLst/>
          </a:prstGeom>
          <a:noFill/>
          <a:ln w="9525">
            <a:noFill/>
            <a:miter lim="800000"/>
            <a:headEnd/>
            <a:tailEnd/>
          </a:ln>
        </p:spPr>
        <p:txBody>
          <a:bodyPr vert="horz" wrap="square" lIns="95164" tIns="47581" rIns="95164" bIns="47581"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3798" name="Rectangle 6"/>
          <p:cNvSpPr>
            <a:spLocks noGrp="1" noChangeArrowheads="1"/>
          </p:cNvSpPr>
          <p:nvPr>
            <p:ph type="ftr" sz="quarter" idx="4"/>
          </p:nvPr>
        </p:nvSpPr>
        <p:spPr bwMode="auto">
          <a:xfrm>
            <a:off x="2" y="9370947"/>
            <a:ext cx="2917992" cy="493790"/>
          </a:xfrm>
          <a:prstGeom prst="rect">
            <a:avLst/>
          </a:prstGeom>
          <a:noFill/>
          <a:ln w="9525">
            <a:noFill/>
            <a:miter lim="800000"/>
            <a:headEnd/>
            <a:tailEnd/>
          </a:ln>
        </p:spPr>
        <p:txBody>
          <a:bodyPr vert="horz" wrap="square" lIns="95164" tIns="47581" rIns="95164" bIns="47581" numCol="1" anchor="b" anchorCtr="0" compatLnSpc="1">
            <a:prstTxWarp prst="textNoShape">
              <a:avLst/>
            </a:prstTxWarp>
          </a:bodyPr>
          <a:lstStyle>
            <a:lvl1pPr defTabSz="898335" eaLnBrk="0" hangingPunct="0">
              <a:defRPr sz="1300"/>
            </a:lvl1pPr>
          </a:lstStyle>
          <a:p>
            <a:pPr>
              <a:defRPr/>
            </a:pPr>
            <a:endParaRPr lang="cs-CZ"/>
          </a:p>
        </p:txBody>
      </p:sp>
      <p:sp>
        <p:nvSpPr>
          <p:cNvPr id="33799" name="Rectangle 7"/>
          <p:cNvSpPr>
            <a:spLocks noGrp="1" noChangeArrowheads="1"/>
          </p:cNvSpPr>
          <p:nvPr>
            <p:ph type="sldNum" sz="quarter" idx="5"/>
          </p:nvPr>
        </p:nvSpPr>
        <p:spPr bwMode="auto">
          <a:xfrm>
            <a:off x="3816200" y="9370947"/>
            <a:ext cx="2917992" cy="493790"/>
          </a:xfrm>
          <a:prstGeom prst="rect">
            <a:avLst/>
          </a:prstGeom>
          <a:noFill/>
          <a:ln w="9525">
            <a:noFill/>
            <a:miter lim="800000"/>
            <a:headEnd/>
            <a:tailEnd/>
          </a:ln>
        </p:spPr>
        <p:txBody>
          <a:bodyPr vert="horz" wrap="square" lIns="95164" tIns="47581" rIns="95164" bIns="47581" numCol="1" anchor="b" anchorCtr="0" compatLnSpc="1">
            <a:prstTxWarp prst="textNoShape">
              <a:avLst/>
            </a:prstTxWarp>
          </a:bodyPr>
          <a:lstStyle>
            <a:lvl1pPr algn="r" defTabSz="898335" eaLnBrk="0" hangingPunct="0">
              <a:defRPr sz="1300"/>
            </a:lvl1pPr>
          </a:lstStyle>
          <a:p>
            <a:pPr>
              <a:defRPr/>
            </a:pPr>
            <a:fld id="{4B1D6E70-99D6-42F4-A4B7-201014CC22F5}" type="slidenum">
              <a:rPr lang="cs-CZ"/>
              <a:pPr>
                <a:defRPr/>
              </a:pPr>
              <a:t>‹#›</a:t>
            </a:fld>
            <a:endParaRPr lang="cs-CZ"/>
          </a:p>
        </p:txBody>
      </p:sp>
    </p:spTree>
    <p:extLst>
      <p:ext uri="{BB962C8B-B14F-4D97-AF65-F5344CB8AC3E}">
        <p14:creationId xmlns="" xmlns:p14="http://schemas.microsoft.com/office/powerpoint/2010/main" val="35980701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cs-CZ" smtClean="0"/>
          </a:p>
        </p:txBody>
      </p:sp>
    </p:spTree>
    <p:extLst>
      <p:ext uri="{BB962C8B-B14F-4D97-AF65-F5344CB8AC3E}">
        <p14:creationId xmlns="" xmlns:p14="http://schemas.microsoft.com/office/powerpoint/2010/main" val="4268041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14"/>
          <p:cNvSpPr>
            <a:spLocks noGrp="1" noChangeArrowheads="1"/>
          </p:cNvSpPr>
          <p:nvPr>
            <p:ph type="dt" sz="half" idx="10"/>
          </p:nvPr>
        </p:nvSpPr>
        <p:spPr/>
        <p:txBody>
          <a:bodyPr/>
          <a:lstStyle>
            <a:lvl1pPr>
              <a:defRPr/>
            </a:lvl1pPr>
          </a:lstStyle>
          <a:p>
            <a:pPr>
              <a:defRPr/>
            </a:pPr>
            <a:r>
              <a:rPr lang="cs-CZ"/>
              <a:t>   www.</a:t>
            </a:r>
            <a:r>
              <a:rPr lang="cs-CZ" err="1"/>
              <a:t>nahradnirodina.cz</a:t>
            </a:r>
            <a:r>
              <a:rPr lang="cs-CZ"/>
              <a:t> 							</a:t>
            </a:r>
            <a:r>
              <a:rPr lang="cs-CZ" err="1"/>
              <a:t>info</a:t>
            </a:r>
            <a:r>
              <a:rPr lang="cs-CZ"/>
              <a:t>@</a:t>
            </a:r>
            <a:r>
              <a:rPr lang="cs-CZ" err="1"/>
              <a:t>nahradnirodina.cz</a:t>
            </a:r>
            <a:endParaRPr lang="cs-CZ"/>
          </a:p>
        </p:txBody>
      </p:sp>
    </p:spTree>
    <p:extLst>
      <p:ext uri="{BB962C8B-B14F-4D97-AF65-F5344CB8AC3E}">
        <p14:creationId xmlns="" xmlns:p14="http://schemas.microsoft.com/office/powerpoint/2010/main" val="166519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4"/>
          <p:cNvSpPr>
            <a:spLocks noGrp="1" noChangeArrowheads="1"/>
          </p:cNvSpPr>
          <p:nvPr>
            <p:ph type="dt" sz="half" idx="10"/>
          </p:nvPr>
        </p:nvSpPr>
        <p:spPr>
          <a:ln/>
        </p:spPr>
        <p:txBody>
          <a:bodyPr/>
          <a:lstStyle>
            <a:lvl1pPr>
              <a:defRPr/>
            </a:lvl1pPr>
          </a:lstStyle>
          <a:p>
            <a:pPr>
              <a:defRPr/>
            </a:pPr>
            <a:r>
              <a:rPr lang="cs-CZ"/>
              <a:t>   www.nahradnirodina.cz 							info@nahradnirodina.cz</a:t>
            </a:r>
          </a:p>
        </p:txBody>
      </p:sp>
    </p:spTree>
    <p:extLst>
      <p:ext uri="{BB962C8B-B14F-4D97-AF65-F5344CB8AC3E}">
        <p14:creationId xmlns="" xmlns:p14="http://schemas.microsoft.com/office/powerpoint/2010/main" val="2161383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04025" y="1916113"/>
            <a:ext cx="1655763" cy="403383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1835150" y="1916113"/>
            <a:ext cx="4816475" cy="403383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4"/>
          <p:cNvSpPr>
            <a:spLocks noGrp="1" noChangeArrowheads="1"/>
          </p:cNvSpPr>
          <p:nvPr>
            <p:ph type="dt" sz="half" idx="10"/>
          </p:nvPr>
        </p:nvSpPr>
        <p:spPr>
          <a:ln/>
        </p:spPr>
        <p:txBody>
          <a:bodyPr/>
          <a:lstStyle>
            <a:lvl1pPr>
              <a:defRPr/>
            </a:lvl1pPr>
          </a:lstStyle>
          <a:p>
            <a:pPr>
              <a:defRPr/>
            </a:pPr>
            <a:r>
              <a:rPr lang="cs-CZ"/>
              <a:t>   www.nahradnirodina.cz 							info@nahradnirodina.cz</a:t>
            </a:r>
          </a:p>
        </p:txBody>
      </p:sp>
    </p:spTree>
    <p:extLst>
      <p:ext uri="{BB962C8B-B14F-4D97-AF65-F5344CB8AC3E}">
        <p14:creationId xmlns="" xmlns:p14="http://schemas.microsoft.com/office/powerpoint/2010/main" val="2687023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1835150" y="1916113"/>
            <a:ext cx="6624638" cy="865187"/>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1979613" y="3213100"/>
            <a:ext cx="3127375" cy="273685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5259388" y="3213100"/>
            <a:ext cx="3128962" cy="12922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5259388" y="4657725"/>
            <a:ext cx="3128962" cy="12922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14"/>
          <p:cNvSpPr>
            <a:spLocks noGrp="1" noChangeArrowheads="1"/>
          </p:cNvSpPr>
          <p:nvPr>
            <p:ph type="dt" sz="half" idx="10"/>
          </p:nvPr>
        </p:nvSpPr>
        <p:spPr>
          <a:ln/>
        </p:spPr>
        <p:txBody>
          <a:bodyPr/>
          <a:lstStyle>
            <a:lvl1pPr>
              <a:defRPr/>
            </a:lvl1pPr>
          </a:lstStyle>
          <a:p>
            <a:pPr>
              <a:defRPr/>
            </a:pPr>
            <a:r>
              <a:rPr lang="cs-CZ"/>
              <a:t>   www.nahradnirodina.cz 							info@nahradnirodina.cz</a:t>
            </a:r>
          </a:p>
        </p:txBody>
      </p:sp>
    </p:spTree>
    <p:extLst>
      <p:ext uri="{BB962C8B-B14F-4D97-AF65-F5344CB8AC3E}">
        <p14:creationId xmlns="" xmlns:p14="http://schemas.microsoft.com/office/powerpoint/2010/main" val="1613356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4"/>
          <p:cNvSpPr>
            <a:spLocks noGrp="1" noChangeArrowheads="1"/>
          </p:cNvSpPr>
          <p:nvPr>
            <p:ph type="dt" sz="half" idx="10"/>
          </p:nvPr>
        </p:nvSpPr>
        <p:spPr>
          <a:ln/>
        </p:spPr>
        <p:txBody>
          <a:bodyPr/>
          <a:lstStyle>
            <a:lvl1pPr>
              <a:defRPr/>
            </a:lvl1pPr>
          </a:lstStyle>
          <a:p>
            <a:pPr>
              <a:defRPr/>
            </a:pPr>
            <a:r>
              <a:rPr lang="cs-CZ"/>
              <a:t>   www.nahradnirodina.cz 							info@nahradnirodina.cz</a:t>
            </a:r>
          </a:p>
        </p:txBody>
      </p:sp>
    </p:spTree>
    <p:extLst>
      <p:ext uri="{BB962C8B-B14F-4D97-AF65-F5344CB8AC3E}">
        <p14:creationId xmlns="" xmlns:p14="http://schemas.microsoft.com/office/powerpoint/2010/main" val="2430472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4"/>
          <p:cNvSpPr>
            <a:spLocks noGrp="1" noChangeArrowheads="1"/>
          </p:cNvSpPr>
          <p:nvPr>
            <p:ph type="dt" sz="half" idx="10"/>
          </p:nvPr>
        </p:nvSpPr>
        <p:spPr>
          <a:ln/>
        </p:spPr>
        <p:txBody>
          <a:bodyPr/>
          <a:lstStyle>
            <a:lvl1pPr>
              <a:defRPr/>
            </a:lvl1pPr>
          </a:lstStyle>
          <a:p>
            <a:pPr>
              <a:defRPr/>
            </a:pPr>
            <a:r>
              <a:rPr lang="cs-CZ"/>
              <a:t>   www.nahradnirodina.cz 							info@nahradnirodina.cz</a:t>
            </a:r>
          </a:p>
        </p:txBody>
      </p:sp>
    </p:spTree>
    <p:extLst>
      <p:ext uri="{BB962C8B-B14F-4D97-AF65-F5344CB8AC3E}">
        <p14:creationId xmlns="" xmlns:p14="http://schemas.microsoft.com/office/powerpoint/2010/main" val="3861697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979613" y="3213100"/>
            <a:ext cx="3127375" cy="2736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259388" y="3213100"/>
            <a:ext cx="3128962" cy="2736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4"/>
          <p:cNvSpPr>
            <a:spLocks noGrp="1" noChangeArrowheads="1"/>
          </p:cNvSpPr>
          <p:nvPr>
            <p:ph type="dt" sz="half" idx="10"/>
          </p:nvPr>
        </p:nvSpPr>
        <p:spPr>
          <a:ln/>
        </p:spPr>
        <p:txBody>
          <a:bodyPr/>
          <a:lstStyle>
            <a:lvl1pPr>
              <a:defRPr/>
            </a:lvl1pPr>
          </a:lstStyle>
          <a:p>
            <a:pPr>
              <a:defRPr/>
            </a:pPr>
            <a:r>
              <a:rPr lang="cs-CZ"/>
              <a:t>   www.nahradnirodina.cz 							info@nahradnirodina.cz</a:t>
            </a:r>
          </a:p>
        </p:txBody>
      </p:sp>
    </p:spTree>
    <p:extLst>
      <p:ext uri="{BB962C8B-B14F-4D97-AF65-F5344CB8AC3E}">
        <p14:creationId xmlns="" xmlns:p14="http://schemas.microsoft.com/office/powerpoint/2010/main" val="3409619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14"/>
          <p:cNvSpPr>
            <a:spLocks noGrp="1" noChangeArrowheads="1"/>
          </p:cNvSpPr>
          <p:nvPr>
            <p:ph type="dt" sz="half" idx="10"/>
          </p:nvPr>
        </p:nvSpPr>
        <p:spPr>
          <a:ln/>
        </p:spPr>
        <p:txBody>
          <a:bodyPr/>
          <a:lstStyle>
            <a:lvl1pPr>
              <a:defRPr/>
            </a:lvl1pPr>
          </a:lstStyle>
          <a:p>
            <a:pPr>
              <a:defRPr/>
            </a:pPr>
            <a:r>
              <a:rPr lang="cs-CZ"/>
              <a:t>   www.nahradnirodina.cz 							info@nahradnirodina.cz</a:t>
            </a:r>
          </a:p>
        </p:txBody>
      </p:sp>
    </p:spTree>
    <p:extLst>
      <p:ext uri="{BB962C8B-B14F-4D97-AF65-F5344CB8AC3E}">
        <p14:creationId xmlns="" xmlns:p14="http://schemas.microsoft.com/office/powerpoint/2010/main" val="426134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14"/>
          <p:cNvSpPr>
            <a:spLocks noGrp="1" noChangeArrowheads="1"/>
          </p:cNvSpPr>
          <p:nvPr>
            <p:ph type="dt" sz="half" idx="10"/>
          </p:nvPr>
        </p:nvSpPr>
        <p:spPr>
          <a:ln/>
        </p:spPr>
        <p:txBody>
          <a:bodyPr/>
          <a:lstStyle>
            <a:lvl1pPr>
              <a:defRPr/>
            </a:lvl1pPr>
          </a:lstStyle>
          <a:p>
            <a:pPr>
              <a:defRPr/>
            </a:pPr>
            <a:r>
              <a:rPr lang="cs-CZ"/>
              <a:t>   www.nahradnirodina.cz 							info@nahradnirodina.cz</a:t>
            </a:r>
          </a:p>
        </p:txBody>
      </p:sp>
    </p:spTree>
    <p:extLst>
      <p:ext uri="{BB962C8B-B14F-4D97-AF65-F5344CB8AC3E}">
        <p14:creationId xmlns="" xmlns:p14="http://schemas.microsoft.com/office/powerpoint/2010/main" val="2925252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r>
              <a:rPr lang="cs-CZ"/>
              <a:t>   www.nahradnirodina.cz 							info@nahradnirodina.cz</a:t>
            </a:r>
          </a:p>
        </p:txBody>
      </p:sp>
    </p:spTree>
    <p:extLst>
      <p:ext uri="{BB962C8B-B14F-4D97-AF65-F5344CB8AC3E}">
        <p14:creationId xmlns="" xmlns:p14="http://schemas.microsoft.com/office/powerpoint/2010/main" val="2098748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4"/>
          <p:cNvSpPr>
            <a:spLocks noGrp="1" noChangeArrowheads="1"/>
          </p:cNvSpPr>
          <p:nvPr>
            <p:ph type="dt" sz="half" idx="10"/>
          </p:nvPr>
        </p:nvSpPr>
        <p:spPr>
          <a:ln/>
        </p:spPr>
        <p:txBody>
          <a:bodyPr/>
          <a:lstStyle>
            <a:lvl1pPr>
              <a:defRPr/>
            </a:lvl1pPr>
          </a:lstStyle>
          <a:p>
            <a:pPr>
              <a:defRPr/>
            </a:pPr>
            <a:r>
              <a:rPr lang="cs-CZ"/>
              <a:t>   www.nahradnirodina.cz 							info@nahradnirodina.cz</a:t>
            </a:r>
          </a:p>
        </p:txBody>
      </p:sp>
    </p:spTree>
    <p:extLst>
      <p:ext uri="{BB962C8B-B14F-4D97-AF65-F5344CB8AC3E}">
        <p14:creationId xmlns="" xmlns:p14="http://schemas.microsoft.com/office/powerpoint/2010/main" val="527154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4"/>
          <p:cNvSpPr>
            <a:spLocks noGrp="1" noChangeArrowheads="1"/>
          </p:cNvSpPr>
          <p:nvPr>
            <p:ph type="dt" sz="half" idx="10"/>
          </p:nvPr>
        </p:nvSpPr>
        <p:spPr>
          <a:ln/>
        </p:spPr>
        <p:txBody>
          <a:bodyPr/>
          <a:lstStyle>
            <a:lvl1pPr>
              <a:defRPr/>
            </a:lvl1pPr>
          </a:lstStyle>
          <a:p>
            <a:pPr>
              <a:defRPr/>
            </a:pPr>
            <a:r>
              <a:rPr lang="cs-CZ"/>
              <a:t>   www.nahradnirodina.cz 							info@nahradnirodina.cz</a:t>
            </a:r>
          </a:p>
        </p:txBody>
      </p:sp>
    </p:spTree>
    <p:extLst>
      <p:ext uri="{BB962C8B-B14F-4D97-AF65-F5344CB8AC3E}">
        <p14:creationId xmlns="" xmlns:p14="http://schemas.microsoft.com/office/powerpoint/2010/main" val="882160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1052513"/>
            <a:ext cx="9144000" cy="5805487"/>
          </a:xfrm>
          <a:prstGeom prst="rect">
            <a:avLst/>
          </a:prstGeom>
          <a:solidFill>
            <a:srgbClr val="FAFFE1"/>
          </a:solidFill>
          <a:ln w="9525">
            <a:solidFill>
              <a:schemeClr val="bg1"/>
            </a:solidFill>
            <a:miter lim="800000"/>
            <a:headEnd/>
            <a:tailEnd/>
          </a:ln>
          <a:effectLst/>
        </p:spPr>
        <p:txBody>
          <a:bodyPr wrap="none" anchor="ctr"/>
          <a:lstStyle/>
          <a:p>
            <a:pPr>
              <a:defRPr/>
            </a:pPr>
            <a:endParaRPr lang="cs-CZ"/>
          </a:p>
        </p:txBody>
      </p:sp>
      <p:pic>
        <p:nvPicPr>
          <p:cNvPr id="1027" name="Picture 3" descr="foto_02"/>
          <p:cNvPicPr>
            <a:picLocks noChangeAspect="1" noChangeArrowheads="1"/>
          </p:cNvPicPr>
          <p:nvPr/>
        </p:nvPicPr>
        <p:blipFill>
          <a:blip r:embed="rId14" cstate="print">
            <a:extLst>
              <a:ext uri="{28A0092B-C50C-407E-A947-70E740481C1C}">
                <a14:useLocalDpi xmlns="" xmlns:a14="http://schemas.microsoft.com/office/drawing/2010/main" val="0"/>
              </a:ext>
            </a:extLst>
          </a:blip>
          <a:srcRect/>
          <a:stretch>
            <a:fillRect/>
          </a:stretch>
        </p:blipFill>
        <p:spPr bwMode="auto">
          <a:xfrm>
            <a:off x="6084888" y="333375"/>
            <a:ext cx="1582737" cy="792163"/>
          </a:xfrm>
          <a:prstGeom prst="rect">
            <a:avLst/>
          </a:prstGeom>
          <a:noFill/>
          <a:ln w="9525">
            <a:solidFill>
              <a:schemeClr val="bg1"/>
            </a:solidFill>
            <a:miter lim="800000"/>
            <a:headEnd/>
            <a:tailEnd/>
          </a:ln>
          <a:extLst>
            <a:ext uri="{909E8E84-426E-40DD-AFC4-6F175D3DCCD1}">
              <a14:hiddenFill xmlns="" xmlns:a14="http://schemas.microsoft.com/office/drawing/2010/main">
                <a:solidFill>
                  <a:srgbClr val="FFFFFF"/>
                </a:solidFill>
              </a14:hiddenFill>
            </a:ext>
          </a:extLst>
        </p:spPr>
      </p:pic>
      <p:pic>
        <p:nvPicPr>
          <p:cNvPr id="1028" name="Picture 4" descr="uvodni_foto"/>
          <p:cNvPicPr>
            <a:picLocks noChangeAspect="1" noChangeArrowheads="1"/>
          </p:cNvPicPr>
          <p:nvPr/>
        </p:nvPicPr>
        <p:blipFill>
          <a:blip r:embed="rId15" cstate="print">
            <a:extLst>
              <a:ext uri="{28A0092B-C50C-407E-A947-70E740481C1C}">
                <a14:useLocalDpi xmlns="" xmlns:a14="http://schemas.microsoft.com/office/drawing/2010/main" val="0"/>
              </a:ext>
            </a:extLst>
          </a:blip>
          <a:srcRect/>
          <a:stretch>
            <a:fillRect/>
          </a:stretch>
        </p:blipFill>
        <p:spPr bwMode="auto">
          <a:xfrm>
            <a:off x="3059113" y="333375"/>
            <a:ext cx="1512887" cy="792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29" name="Picture 5" descr="foto_05"/>
          <p:cNvPicPr>
            <a:picLocks noChangeAspect="1" noChangeArrowheads="1"/>
          </p:cNvPicPr>
          <p:nvPr/>
        </p:nvPicPr>
        <p:blipFill>
          <a:blip r:embed="rId16" cstate="print">
            <a:extLst>
              <a:ext uri="{28A0092B-C50C-407E-A947-70E740481C1C}">
                <a14:useLocalDpi xmlns="" xmlns:a14="http://schemas.microsoft.com/office/drawing/2010/main" val="0"/>
              </a:ext>
            </a:extLst>
          </a:blip>
          <a:srcRect/>
          <a:stretch>
            <a:fillRect/>
          </a:stretch>
        </p:blipFill>
        <p:spPr bwMode="auto">
          <a:xfrm>
            <a:off x="1476375" y="333375"/>
            <a:ext cx="1582738" cy="792163"/>
          </a:xfrm>
          <a:prstGeom prst="rect">
            <a:avLst/>
          </a:prstGeom>
          <a:noFill/>
          <a:ln w="9525">
            <a:solidFill>
              <a:schemeClr val="bg1"/>
            </a:solidFill>
            <a:miter lim="800000"/>
            <a:headEnd/>
            <a:tailEnd/>
          </a:ln>
          <a:extLst>
            <a:ext uri="{909E8E84-426E-40DD-AFC4-6F175D3DCCD1}">
              <a14:hiddenFill xmlns="" xmlns:a14="http://schemas.microsoft.com/office/drawing/2010/main">
                <a:solidFill>
                  <a:srgbClr val="FFFFFF"/>
                </a:solidFill>
              </a14:hiddenFill>
            </a:ext>
          </a:extLst>
        </p:spPr>
      </p:pic>
      <p:sp>
        <p:nvSpPr>
          <p:cNvPr id="4102" name="Rectangle 6"/>
          <p:cNvSpPr>
            <a:spLocks noChangeArrowheads="1"/>
          </p:cNvSpPr>
          <p:nvPr/>
        </p:nvSpPr>
        <p:spPr bwMode="auto">
          <a:xfrm>
            <a:off x="1403350" y="0"/>
            <a:ext cx="7740650" cy="333375"/>
          </a:xfrm>
          <a:prstGeom prst="rect">
            <a:avLst/>
          </a:prstGeom>
          <a:solidFill>
            <a:srgbClr val="FFCC99"/>
          </a:solidFill>
          <a:ln w="9525">
            <a:solidFill>
              <a:schemeClr val="bg1"/>
            </a:solidFill>
            <a:miter lim="800000"/>
            <a:headEnd/>
            <a:tailEnd/>
          </a:ln>
          <a:effectLst/>
        </p:spPr>
        <p:txBody>
          <a:bodyPr wrap="none" anchor="ctr"/>
          <a:lstStyle/>
          <a:p>
            <a:pPr>
              <a:defRPr/>
            </a:pPr>
            <a:endParaRPr lang="cs-CZ"/>
          </a:p>
        </p:txBody>
      </p:sp>
      <p:sp>
        <p:nvSpPr>
          <p:cNvPr id="1031" name="Rectangle 7"/>
          <p:cNvSpPr>
            <a:spLocks noGrp="1" noChangeArrowheads="1"/>
          </p:cNvSpPr>
          <p:nvPr>
            <p:ph type="title"/>
          </p:nvPr>
        </p:nvSpPr>
        <p:spPr bwMode="auto">
          <a:xfrm>
            <a:off x="1835150" y="1916113"/>
            <a:ext cx="6624638" cy="865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smtClean="0"/>
              <a:t>Nazdar</a:t>
            </a:r>
            <a:br>
              <a:rPr lang="cs-CZ" smtClean="0"/>
            </a:br>
            <a:endParaRPr lang="cs-CZ" smtClean="0"/>
          </a:p>
        </p:txBody>
      </p:sp>
      <p:sp>
        <p:nvSpPr>
          <p:cNvPr id="1032" name="Rectangle 8"/>
          <p:cNvSpPr>
            <a:spLocks noGrp="1" noChangeArrowheads="1"/>
          </p:cNvSpPr>
          <p:nvPr>
            <p:ph type="body" idx="1"/>
          </p:nvPr>
        </p:nvSpPr>
        <p:spPr bwMode="auto">
          <a:xfrm>
            <a:off x="1979613" y="3213100"/>
            <a:ext cx="6408737" cy="2736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105" name="Rectangle 9"/>
          <p:cNvSpPr>
            <a:spLocks noChangeArrowheads="1"/>
          </p:cNvSpPr>
          <p:nvPr/>
        </p:nvSpPr>
        <p:spPr bwMode="auto">
          <a:xfrm>
            <a:off x="0" y="0"/>
            <a:ext cx="1476375" cy="333375"/>
          </a:xfrm>
          <a:prstGeom prst="rect">
            <a:avLst/>
          </a:prstGeom>
          <a:solidFill>
            <a:schemeClr val="tx1"/>
          </a:solidFill>
          <a:ln w="9525">
            <a:solidFill>
              <a:schemeClr val="bg1"/>
            </a:solidFill>
            <a:miter lim="800000"/>
            <a:headEnd/>
            <a:tailEnd/>
          </a:ln>
          <a:effectLst/>
        </p:spPr>
        <p:txBody>
          <a:bodyPr wrap="none" anchor="ctr"/>
          <a:lstStyle/>
          <a:p>
            <a:pPr>
              <a:defRPr/>
            </a:pPr>
            <a:endParaRPr lang="cs-CZ"/>
          </a:p>
        </p:txBody>
      </p:sp>
      <p:pic>
        <p:nvPicPr>
          <p:cNvPr id="1034" name="Picture 10" descr="foto_03"/>
          <p:cNvPicPr>
            <a:picLocks noChangeAspect="1" noChangeArrowheads="1"/>
          </p:cNvPicPr>
          <p:nvPr/>
        </p:nvPicPr>
        <p:blipFill>
          <a:blip r:embed="rId17" cstate="print">
            <a:extLst>
              <a:ext uri="{28A0092B-C50C-407E-A947-70E740481C1C}">
                <a14:useLocalDpi xmlns="" xmlns:a14="http://schemas.microsoft.com/office/drawing/2010/main" val="0"/>
              </a:ext>
            </a:extLst>
          </a:blip>
          <a:srcRect/>
          <a:stretch>
            <a:fillRect/>
          </a:stretch>
        </p:blipFill>
        <p:spPr bwMode="auto">
          <a:xfrm>
            <a:off x="4572000" y="333375"/>
            <a:ext cx="1512888" cy="792163"/>
          </a:xfrm>
          <a:prstGeom prst="rect">
            <a:avLst/>
          </a:prstGeom>
          <a:noFill/>
          <a:ln w="9525">
            <a:solidFill>
              <a:schemeClr val="bg1"/>
            </a:solidFill>
            <a:miter lim="800000"/>
            <a:headEnd/>
            <a:tailEnd/>
          </a:ln>
          <a:extLst>
            <a:ext uri="{909E8E84-426E-40DD-AFC4-6F175D3DCCD1}">
              <a14:hiddenFill xmlns="" xmlns:a14="http://schemas.microsoft.com/office/drawing/2010/main">
                <a:solidFill>
                  <a:srgbClr val="FFFFFF"/>
                </a:solidFill>
              </a14:hiddenFill>
            </a:ext>
          </a:extLst>
        </p:spPr>
      </p:pic>
      <p:pic>
        <p:nvPicPr>
          <p:cNvPr id="1035" name="Picture 11" descr="foto_21"/>
          <p:cNvPicPr>
            <a:picLocks noChangeAspect="1" noChangeArrowheads="1"/>
          </p:cNvPicPr>
          <p:nvPr/>
        </p:nvPicPr>
        <p:blipFill>
          <a:blip r:embed="rId18" cstate="print">
            <a:extLst>
              <a:ext uri="{28A0092B-C50C-407E-A947-70E740481C1C}">
                <a14:useLocalDpi xmlns="" xmlns:a14="http://schemas.microsoft.com/office/drawing/2010/main" val="0"/>
              </a:ext>
            </a:extLst>
          </a:blip>
          <a:srcRect/>
          <a:stretch>
            <a:fillRect/>
          </a:stretch>
        </p:blipFill>
        <p:spPr bwMode="auto">
          <a:xfrm>
            <a:off x="7648575" y="333375"/>
            <a:ext cx="1495425" cy="792163"/>
          </a:xfrm>
          <a:prstGeom prst="rect">
            <a:avLst/>
          </a:prstGeom>
          <a:noFill/>
          <a:ln w="9525">
            <a:solidFill>
              <a:schemeClr val="bg1"/>
            </a:solidFill>
            <a:miter lim="800000"/>
            <a:headEnd/>
            <a:tailEnd/>
          </a:ln>
          <a:extLst>
            <a:ext uri="{909E8E84-426E-40DD-AFC4-6F175D3DCCD1}">
              <a14:hiddenFill xmlns="" xmlns:a14="http://schemas.microsoft.com/office/drawing/2010/main">
                <a:solidFill>
                  <a:srgbClr val="FFFFFF"/>
                </a:solidFill>
              </a14:hiddenFill>
            </a:ext>
          </a:extLst>
        </p:spPr>
      </p:pic>
      <p:sp>
        <p:nvSpPr>
          <p:cNvPr id="4108" name="Rectangle 12"/>
          <p:cNvSpPr>
            <a:spLocks noChangeArrowheads="1"/>
          </p:cNvSpPr>
          <p:nvPr/>
        </p:nvSpPr>
        <p:spPr bwMode="auto">
          <a:xfrm>
            <a:off x="0" y="6597650"/>
            <a:ext cx="9144000" cy="260350"/>
          </a:xfrm>
          <a:prstGeom prst="rect">
            <a:avLst/>
          </a:prstGeom>
          <a:solidFill>
            <a:srgbClr val="FFCC99"/>
          </a:solidFill>
          <a:ln w="9525">
            <a:solidFill>
              <a:schemeClr val="tx1"/>
            </a:solidFill>
            <a:miter lim="800000"/>
            <a:headEnd/>
            <a:tailEnd/>
          </a:ln>
          <a:effectLst/>
        </p:spPr>
        <p:txBody>
          <a:bodyPr wrap="none" anchor="ctr"/>
          <a:lstStyle/>
          <a:p>
            <a:pPr>
              <a:defRPr/>
            </a:pPr>
            <a:endParaRPr lang="cs-CZ"/>
          </a:p>
        </p:txBody>
      </p:sp>
      <p:pic>
        <p:nvPicPr>
          <p:cNvPr id="1037" name="Picture 13" descr="logo"/>
          <p:cNvPicPr>
            <a:picLocks noChangeAspect="1" noChangeArrowheads="1"/>
          </p:cNvPicPr>
          <p:nvPr/>
        </p:nvPicPr>
        <p:blipFill>
          <a:blip r:embed="rId19" cstate="print">
            <a:extLst>
              <a:ext uri="{28A0092B-C50C-407E-A947-70E740481C1C}">
                <a14:useLocalDpi xmlns="" xmlns:a14="http://schemas.microsoft.com/office/drawing/2010/main" val="0"/>
              </a:ext>
            </a:extLst>
          </a:blip>
          <a:srcRect/>
          <a:stretch>
            <a:fillRect/>
          </a:stretch>
        </p:blipFill>
        <p:spPr bwMode="auto">
          <a:xfrm>
            <a:off x="0" y="333375"/>
            <a:ext cx="1476375" cy="792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10" name="Rectangle 14"/>
          <p:cNvSpPr>
            <a:spLocks noGrp="1" noChangeArrowheads="1"/>
          </p:cNvSpPr>
          <p:nvPr>
            <p:ph type="dt" sz="half" idx="2"/>
          </p:nvPr>
        </p:nvSpPr>
        <p:spPr bwMode="auto">
          <a:xfrm>
            <a:off x="0" y="6597650"/>
            <a:ext cx="91440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Comic Sans MS" pitchFamily="66" charset="0"/>
              </a:defRPr>
            </a:lvl1pPr>
          </a:lstStyle>
          <a:p>
            <a:pPr>
              <a:defRPr/>
            </a:pPr>
            <a:r>
              <a:rPr lang="cs-CZ"/>
              <a:t>   www.nahradnirodina.cz 							info@nahradnirodina.cz</a:t>
            </a:r>
          </a:p>
        </p:txBody>
      </p:sp>
    </p:spTree>
  </p:cSld>
  <p:clrMap bg1="lt1" tx1="dk1" bg2="lt2" tx2="dk2" accent1="accent1" accent2="accent2" accent3="accent3" accent4="accent4" accent5="accent5" accent6="accent6" hlink="hlink" folHlink="folHlink"/>
  <p:sldLayoutIdLst>
    <p:sldLayoutId id="2147483765"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Lst>
  <p:timing>
    <p:tnLst>
      <p:par>
        <p:cTn id="1" dur="indefinite" restart="never" nodeType="tmRoot"/>
      </p:par>
    </p:tnLst>
  </p:timing>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charset="0"/>
        </a:defRPr>
      </a:lvl2pPr>
      <a:lvl3pPr algn="ctr" rtl="0" eaLnBrk="0" fontAlgn="base" hangingPunct="0">
        <a:spcBef>
          <a:spcPct val="0"/>
        </a:spcBef>
        <a:spcAft>
          <a:spcPct val="0"/>
        </a:spcAft>
        <a:defRPr sz="3600">
          <a:solidFill>
            <a:schemeClr val="tx2"/>
          </a:solidFill>
          <a:latin typeface="Arial" charset="0"/>
        </a:defRPr>
      </a:lvl3pPr>
      <a:lvl4pPr algn="ctr" rtl="0" eaLnBrk="0" fontAlgn="base" hangingPunct="0">
        <a:spcBef>
          <a:spcPct val="0"/>
        </a:spcBef>
        <a:spcAft>
          <a:spcPct val="0"/>
        </a:spcAft>
        <a:defRPr sz="3600">
          <a:solidFill>
            <a:schemeClr val="tx2"/>
          </a:solidFill>
          <a:latin typeface="Arial" charset="0"/>
        </a:defRPr>
      </a:lvl4pPr>
      <a:lvl5pPr algn="ctr" rtl="0" eaLnBrk="0" fontAlgn="base" hangingPunct="0">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nahradnirodina.c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124744"/>
            <a:ext cx="7772400" cy="720081"/>
          </a:xfrm>
        </p:spPr>
        <p:txBody>
          <a:bodyPr/>
          <a:lstStyle/>
          <a:p>
            <a:r>
              <a:rPr lang="en-GB" sz="2800" dirty="0" smtClean="0"/>
              <a:t>Statistics for England only</a:t>
            </a:r>
            <a:endParaRPr lang="en-GB" sz="2800" dirty="0" smtClean="0"/>
          </a:p>
        </p:txBody>
      </p:sp>
      <p:sp>
        <p:nvSpPr>
          <p:cNvPr id="3075" name="Rectangle 3"/>
          <p:cNvSpPr>
            <a:spLocks noGrp="1" noChangeArrowheads="1"/>
          </p:cNvSpPr>
          <p:nvPr>
            <p:ph type="subTitle" idx="1"/>
          </p:nvPr>
        </p:nvSpPr>
        <p:spPr>
          <a:xfrm>
            <a:off x="179512" y="1844824"/>
            <a:ext cx="8784976" cy="936104"/>
          </a:xfrm>
        </p:spPr>
        <p:txBody>
          <a:bodyPr/>
          <a:lstStyle/>
          <a:p>
            <a:pPr>
              <a:spcBef>
                <a:spcPts val="0"/>
              </a:spcBef>
            </a:pPr>
            <a:r>
              <a:rPr lang="en-GB" sz="2000" b="1" dirty="0" smtClean="0"/>
              <a:t>"looked-after children" means all children in the care system </a:t>
            </a:r>
          </a:p>
          <a:p>
            <a:pPr>
              <a:spcBef>
                <a:spcPts val="0"/>
              </a:spcBef>
            </a:pPr>
            <a:r>
              <a:rPr lang="en-GB" sz="2000" b="1" dirty="0" smtClean="0"/>
              <a:t>in all types of care</a:t>
            </a:r>
            <a:endParaRPr lang="en-GB" sz="2000" dirty="0" smtClean="0"/>
          </a:p>
        </p:txBody>
      </p:sp>
      <p:sp>
        <p:nvSpPr>
          <p:cNvPr id="3076" name="Zástupný symbol pro datum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dirty="0" smtClean="0">
                <a:latin typeface="Comic Sans MS" pitchFamily="66" charset="0"/>
              </a:rPr>
              <a:t> www.nahradnirodina.cz    </a:t>
            </a:r>
            <a:r>
              <a:rPr lang="cs-CZ" dirty="0" smtClean="0">
                <a:latin typeface="Comic Sans MS" pitchFamily="66" charset="0"/>
                <a:hlinkClick r:id="rId3"/>
              </a:rPr>
              <a:t>info@nahradnirodina.cz</a:t>
            </a:r>
            <a:r>
              <a:rPr lang="cs-CZ" dirty="0" smtClean="0">
                <a:latin typeface="Comic Sans MS" pitchFamily="66" charset="0"/>
              </a:rPr>
              <a:t>          Projekt </a:t>
            </a:r>
            <a:r>
              <a:rPr lang="cs-CZ" dirty="0">
                <a:latin typeface="Comic Sans MS" pitchFamily="66" charset="0"/>
              </a:rPr>
              <a:t>Centrum podpory NRP</a:t>
            </a:r>
            <a:r>
              <a:rPr lang="cs-CZ" dirty="0" smtClean="0">
                <a:latin typeface="Comic Sans MS" pitchFamily="66" charset="0"/>
              </a:rPr>
              <a:t> je realizován za podpory Nadace </a:t>
            </a:r>
            <a:r>
              <a:rPr lang="cs-CZ" dirty="0" err="1" smtClean="0">
                <a:latin typeface="Comic Sans MS" pitchFamily="66" charset="0"/>
              </a:rPr>
              <a:t>Sirius</a:t>
            </a:r>
            <a:endParaRPr lang="cs-CZ" dirty="0" smtClean="0">
              <a:latin typeface="Comic Sans MS" pitchFamily="66" charset="0"/>
            </a:endParaRPr>
          </a:p>
        </p:txBody>
      </p:sp>
      <p:sp>
        <p:nvSpPr>
          <p:cNvPr id="6" name="Rectangle 3"/>
          <p:cNvSpPr txBox="1">
            <a:spLocks noChangeArrowheads="1"/>
          </p:cNvSpPr>
          <p:nvPr/>
        </p:nvSpPr>
        <p:spPr bwMode="auto">
          <a:xfrm>
            <a:off x="467544" y="2780928"/>
            <a:ext cx="8208912" cy="35283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73050" indent="-273050">
              <a:buFont typeface="Arial" pitchFamily="34" charset="0"/>
              <a:buChar char="•"/>
            </a:pPr>
            <a:r>
              <a:rPr lang="en-GB" sz="1400" dirty="0" smtClean="0"/>
              <a:t>There were 68,110 looked-after children at 31 March 2013, an increase of 2% compared to 31 March 2012 and an increase of 12% compared to 31 March 2009.</a:t>
            </a:r>
          </a:p>
          <a:p>
            <a:pPr>
              <a:buFont typeface="Arial" pitchFamily="34" charset="0"/>
              <a:buChar char="•"/>
            </a:pPr>
            <a:endParaRPr lang="en-GB" sz="500" dirty="0" smtClean="0"/>
          </a:p>
          <a:p>
            <a:pPr marL="273050" indent="-273050">
              <a:buFont typeface="Arial" pitchFamily="34" charset="0"/>
              <a:buChar char="•"/>
            </a:pPr>
            <a:r>
              <a:rPr lang="en-GB" sz="1400" dirty="0" smtClean="0"/>
              <a:t>Of children looked after at 31 March 2013, 50,900 were cared for in a foster placement. This represents 75% of all children looked after at 31 March 2013.</a:t>
            </a:r>
          </a:p>
          <a:p>
            <a:pPr>
              <a:buFont typeface="Arial" pitchFamily="34" charset="0"/>
              <a:buChar char="•"/>
            </a:pPr>
            <a:endParaRPr lang="en-GB" sz="500" dirty="0" smtClean="0"/>
          </a:p>
          <a:p>
            <a:pPr marL="273050" indent="-273050">
              <a:buFont typeface="Arial" pitchFamily="34" charset="0"/>
              <a:buChar char="•"/>
            </a:pPr>
            <a:r>
              <a:rPr lang="en-GB" sz="1400" dirty="0" smtClean="0"/>
              <a:t>There were 28,830 children who started to be looked after during the year ending 31 March 2013, an increase of 2% from 2012 and an increase of 12% from 2009.</a:t>
            </a:r>
          </a:p>
          <a:p>
            <a:pPr>
              <a:buFont typeface="Arial" pitchFamily="34" charset="0"/>
              <a:buChar char="•"/>
            </a:pPr>
            <a:endParaRPr lang="en-GB" sz="500" dirty="0" smtClean="0"/>
          </a:p>
          <a:p>
            <a:pPr marL="273050" indent="-273050">
              <a:buFont typeface="Arial" pitchFamily="34" charset="0"/>
              <a:buChar char="•"/>
            </a:pPr>
            <a:r>
              <a:rPr lang="en-GB" sz="1400" dirty="0" smtClean="0"/>
              <a:t>There were 28,460 children who ceased to be looked after during the year ending 31 March 2013. This is an increase of 3% from 2012 and an increase of 14% from 2009.</a:t>
            </a:r>
          </a:p>
          <a:p>
            <a:pPr>
              <a:buFont typeface="Arial" pitchFamily="34" charset="0"/>
              <a:buChar char="•"/>
            </a:pPr>
            <a:endParaRPr lang="en-GB" sz="500" dirty="0" smtClean="0"/>
          </a:p>
          <a:p>
            <a:pPr marL="273050" indent="-273050">
              <a:buFont typeface="Arial" pitchFamily="34" charset="0"/>
              <a:buChar char="•"/>
            </a:pPr>
            <a:r>
              <a:rPr lang="en-GB" sz="1400" dirty="0" smtClean="0"/>
              <a:t>There were 3,980 looked-after children adopted during the year ending 31 March 2013, an increase of 15% from 2012 and an increase of 20% from 2009.</a:t>
            </a:r>
          </a:p>
          <a:p>
            <a:pPr>
              <a:buFont typeface="Arial" pitchFamily="34" charset="0"/>
              <a:buChar char="•"/>
            </a:pPr>
            <a:endParaRPr lang="en-GB" sz="500" dirty="0" smtClean="0"/>
          </a:p>
          <a:p>
            <a:pPr marL="273050" indent="-273050">
              <a:buFont typeface="Arial" pitchFamily="34" charset="0"/>
              <a:buChar char="•"/>
            </a:pPr>
            <a:r>
              <a:rPr lang="en-GB" sz="1400" dirty="0" smtClean="0"/>
              <a:t> Although the number of looked-after children adopted fell between both 2009 and 2010, and 2010 and 2011, the number of these adoptions has since increased and is now at its highest point since the start of the current data collection in 1992.</a:t>
            </a:r>
            <a:endParaRPr lang="en-GB"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zentace SNRP">
  <a:themeElements>
    <a:clrScheme name="Prezentace SN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zentace SNRP">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zentace SN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zentace SN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zentace SN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zentace SN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zentace SN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zentace SN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zentace SN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zentace SN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zentace SN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zentace SN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zentace SN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zentace SN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 SNRP</Template>
  <TotalTime>5396</TotalTime>
  <Words>243</Words>
  <Application>Microsoft Office PowerPoint</Application>
  <PresentationFormat>Předvádění na obrazovce (4:3)</PresentationFormat>
  <Paragraphs>15</Paragraphs>
  <Slides>1</Slides>
  <Notes>1</Notes>
  <HiddenSlides>0</HiddenSlides>
  <MMClips>0</MMClips>
  <ScaleCrop>false</ScaleCrop>
  <HeadingPairs>
    <vt:vector size="4" baseType="variant">
      <vt:variant>
        <vt:lpstr>Motiv</vt:lpstr>
      </vt:variant>
      <vt:variant>
        <vt:i4>1</vt:i4>
      </vt:variant>
      <vt:variant>
        <vt:lpstr>Nadpisy snímků</vt:lpstr>
      </vt:variant>
      <vt:variant>
        <vt:i4>1</vt:i4>
      </vt:variant>
    </vt:vector>
  </HeadingPairs>
  <TitlesOfParts>
    <vt:vector size="2" baseType="lpstr">
      <vt:lpstr>Prezentace SNRP</vt:lpstr>
      <vt:lpstr>Statistics for England only</vt:lpstr>
    </vt:vector>
  </TitlesOfParts>
  <Company>SNRP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Děti žijící v ústavních zařízeních</dc:title>
  <dc:creator>Zmeskalovav</dc:creator>
  <cp:lastModifiedBy> </cp:lastModifiedBy>
  <cp:revision>218</cp:revision>
  <cp:lastPrinted>2013-11-27T12:51:46Z</cp:lastPrinted>
  <dcterms:created xsi:type="dcterms:W3CDTF">2006-11-29T12:46:55Z</dcterms:created>
  <dcterms:modified xsi:type="dcterms:W3CDTF">2013-12-04T09:02:02Z</dcterms:modified>
</cp:coreProperties>
</file>